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4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7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39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99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02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69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03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6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09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61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58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C2A1-CF65-4D7D-8383-CF3EE42691E6}" type="datetimeFigureOut">
              <a:rPr lang="ru-RU" smtClean="0"/>
              <a:t>31.08.2021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5980A-929B-4D82-B20A-018E6501E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57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Sayt</a:t>
            </a:r>
            <a:r>
              <a:rPr lang="en-US" dirty="0" smtClean="0"/>
              <a:t> </a:t>
            </a:r>
            <a:r>
              <a:rPr lang="en-US" dirty="0" err="1" smtClean="0"/>
              <a:t>haqida</a:t>
            </a:r>
            <a:r>
              <a:rPr lang="en-US" dirty="0" smtClean="0"/>
              <a:t> </a:t>
            </a:r>
            <a:r>
              <a:rPr lang="en-US" dirty="0" err="1" smtClean="0"/>
              <a:t>ma’lumotlar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38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yaratish</a:t>
            </a:r>
            <a:r>
              <a:rPr lang="en-US" dirty="0" smtClean="0"/>
              <a:t> (web)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6862"/>
          </a:xfrm>
        </p:spPr>
        <p:txBody>
          <a:bodyPr/>
          <a:lstStyle/>
          <a:p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dashboardida</a:t>
            </a:r>
            <a:r>
              <a:rPr lang="en-US" dirty="0" smtClean="0"/>
              <a:t> </a:t>
            </a:r>
            <a:r>
              <a:rPr lang="en-US" dirty="0" err="1" smtClean="0"/>
              <a:t>sazdat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tugmasi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yaratiladi:tugma</a:t>
            </a:r>
            <a:r>
              <a:rPr lang="en-US" dirty="0" smtClean="0"/>
              <a:t> </a:t>
            </a:r>
            <a:r>
              <a:rPr lang="en-US" dirty="0" err="1" smtClean="0"/>
              <a:t>ustiga</a:t>
            </a:r>
            <a:r>
              <a:rPr lang="en-US" dirty="0" smtClean="0"/>
              <a:t> </a:t>
            </a:r>
            <a:r>
              <a:rPr lang="en-US" dirty="0" err="1" smtClean="0"/>
              <a:t>kelganda</a:t>
            </a:r>
            <a:r>
              <a:rPr lang="en-US" dirty="0" smtClean="0"/>
              <a:t> </a:t>
            </a:r>
            <a:r>
              <a:rPr lang="en-US" dirty="0" err="1" smtClean="0"/>
              <a:t>tashqi</a:t>
            </a:r>
            <a:r>
              <a:rPr lang="en-US" dirty="0" smtClean="0"/>
              <a:t> </a:t>
            </a:r>
            <a:r>
              <a:rPr lang="en-US" dirty="0" err="1" smtClean="0"/>
              <a:t>kategoriyalar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kategoriylar</a:t>
            </a:r>
            <a:r>
              <a:rPr lang="en-US" dirty="0" smtClean="0"/>
              <a:t> </a:t>
            </a:r>
            <a:r>
              <a:rPr lang="en-US" dirty="0" err="1" smtClean="0"/>
              <a:t>kelganda</a:t>
            </a:r>
            <a:r>
              <a:rPr lang="en-US" dirty="0" smtClean="0"/>
              <a:t> </a:t>
            </a:r>
            <a:r>
              <a:rPr lang="en-US" dirty="0" err="1" smtClean="0"/>
              <a:t>ichki</a:t>
            </a:r>
            <a:r>
              <a:rPr lang="en-US" dirty="0" smtClean="0"/>
              <a:t> </a:t>
            </a:r>
            <a:r>
              <a:rPr lang="en-US" dirty="0" err="1" smtClean="0"/>
              <a:t>kategoriylar</a:t>
            </a:r>
            <a:r>
              <a:rPr lang="en-US" dirty="0" smtClean="0"/>
              <a:t> </a:t>
            </a:r>
            <a:r>
              <a:rPr lang="en-US" dirty="0" err="1" smtClean="0"/>
              <a:t>korinadi</a:t>
            </a:r>
            <a:r>
              <a:rPr lang="en-US" dirty="0" smtClean="0"/>
              <a:t>. </a:t>
            </a:r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xoxlasa</a:t>
            </a:r>
            <a:r>
              <a:rPr lang="en-US" dirty="0" smtClean="0"/>
              <a:t> </a:t>
            </a:r>
            <a:r>
              <a:rPr lang="en-US" dirty="0" err="1" smtClean="0"/>
              <a:t>tashqi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ichki</a:t>
            </a:r>
            <a:r>
              <a:rPr lang="en-US" dirty="0" smtClean="0"/>
              <a:t> </a:t>
            </a:r>
            <a:r>
              <a:rPr lang="en-US" dirty="0" err="1" smtClean="0"/>
              <a:t>kategoriyani</a:t>
            </a:r>
            <a:r>
              <a:rPr lang="en-US" dirty="0" smtClean="0"/>
              <a:t> </a:t>
            </a:r>
            <a:r>
              <a:rPr lang="en-US" dirty="0" err="1" smtClean="0"/>
              <a:t>bosin</a:t>
            </a:r>
            <a:r>
              <a:rPr lang="en-US" dirty="0" smtClean="0"/>
              <a:t> </a:t>
            </a:r>
            <a:r>
              <a:rPr lang="en-US" dirty="0" err="1" smtClean="0"/>
              <a:t>sazdat</a:t>
            </a:r>
            <a:r>
              <a:rPr lang="en-US" dirty="0" smtClean="0"/>
              <a:t> </a:t>
            </a:r>
            <a:r>
              <a:rPr lang="en-US" dirty="0" err="1" smtClean="0"/>
              <a:t>formasiga</a:t>
            </a:r>
            <a:r>
              <a:rPr lang="en-US" dirty="0" smtClean="0"/>
              <a:t> </a:t>
            </a:r>
            <a:r>
              <a:rPr lang="en-US" dirty="0" err="1" smtClean="0"/>
              <a:t>o’tishi</a:t>
            </a:r>
            <a:r>
              <a:rPr lang="en-US" dirty="0" smtClean="0"/>
              <a:t> </a:t>
            </a:r>
            <a:r>
              <a:rPr lang="en-US" dirty="0" err="1" smtClean="0"/>
              <a:t>mumkin.Vakansiya</a:t>
            </a:r>
            <a:r>
              <a:rPr lang="en-US" dirty="0" smtClean="0"/>
              <a:t> ham </a:t>
            </a:r>
            <a:r>
              <a:rPr lang="en-US" dirty="0" err="1" smtClean="0"/>
              <a:t>yaratish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95" y="3832167"/>
            <a:ext cx="4603864" cy="24797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4" y="3832167"/>
            <a:ext cx="5137266" cy="26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yaratish</a:t>
            </a:r>
            <a:r>
              <a:rPr lang="en-US" dirty="0" smtClean="0"/>
              <a:t> </a:t>
            </a:r>
            <a:r>
              <a:rPr lang="en-US" dirty="0" err="1" smtClean="0"/>
              <a:t>formasi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bita</a:t>
            </a:r>
            <a:r>
              <a:rPr lang="en-US" dirty="0" smtClean="0"/>
              <a:t> </a:t>
            </a:r>
            <a:r>
              <a:rPr lang="en-US" dirty="0" err="1" smtClean="0"/>
              <a:t>kategoriya</a:t>
            </a:r>
            <a:r>
              <a:rPr lang="en-US" dirty="0" smtClean="0"/>
              <a:t> </a:t>
            </a:r>
            <a:r>
              <a:rPr lang="en-US" dirty="0" err="1" smtClean="0"/>
              <a:t>bo’yicha</a:t>
            </a:r>
            <a:r>
              <a:rPr lang="en-US" dirty="0" smtClean="0"/>
              <a:t> forma </a:t>
            </a:r>
            <a:r>
              <a:rPr lang="en-US" dirty="0" err="1" smtClean="0"/>
              <a:t>ozgaruvchan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mumkin.Kategoriya</a:t>
            </a:r>
            <a:r>
              <a:rPr lang="en-US" dirty="0" smtClean="0"/>
              <a:t> </a:t>
            </a:r>
            <a:r>
              <a:rPr lang="en-US" dirty="0" err="1" smtClean="0"/>
              <a:t>uchun</a:t>
            </a:r>
            <a:r>
              <a:rPr lang="en-US" dirty="0" smtClean="0"/>
              <a:t> </a:t>
            </a:r>
            <a:r>
              <a:rPr lang="en-US" dirty="0" err="1" smtClean="0"/>
              <a:t>kerakli</a:t>
            </a:r>
            <a:r>
              <a:rPr lang="en-US" dirty="0" smtClean="0"/>
              <a:t> </a:t>
            </a:r>
            <a:r>
              <a:rPr lang="en-US" dirty="0" err="1" smtClean="0"/>
              <a:t>ma’lumotlarga</a:t>
            </a:r>
            <a:r>
              <a:rPr lang="en-US" dirty="0" smtClean="0"/>
              <a:t> </a:t>
            </a:r>
            <a:r>
              <a:rPr lang="en-US" dirty="0" err="1" smtClean="0"/>
              <a:t>qarab.Lekin</a:t>
            </a:r>
            <a:r>
              <a:rPr lang="en-US" dirty="0" smtClean="0"/>
              <a:t> </a:t>
            </a:r>
            <a:r>
              <a:rPr lang="en-US" dirty="0" err="1" smtClean="0"/>
              <a:t>hamma</a:t>
            </a:r>
            <a:r>
              <a:rPr lang="en-US" dirty="0" smtClean="0"/>
              <a:t> </a:t>
            </a:r>
            <a:r>
              <a:rPr lang="en-US" dirty="0" err="1" smtClean="0"/>
              <a:t>formada</a:t>
            </a:r>
            <a:r>
              <a:rPr lang="en-US" dirty="0" smtClean="0"/>
              <a:t> </a:t>
            </a:r>
            <a:r>
              <a:rPr lang="en-US" dirty="0" err="1" smtClean="0"/>
              <a:t>tepasida</a:t>
            </a:r>
            <a:r>
              <a:rPr lang="en-US" dirty="0" smtClean="0"/>
              <a:t> </a:t>
            </a:r>
            <a:r>
              <a:rPr lang="en-US" dirty="0" err="1" smtClean="0"/>
              <a:t>instruksiya</a:t>
            </a:r>
            <a:r>
              <a:rPr lang="en-US" dirty="0" smtClean="0"/>
              <a:t> </a:t>
            </a:r>
            <a:r>
              <a:rPr lang="en-US" dirty="0" err="1" smtClean="0"/>
              <a:t>bo’ladi.Agar</a:t>
            </a:r>
            <a:r>
              <a:rPr lang="en-US" dirty="0" smtClean="0"/>
              <a:t> </a:t>
            </a:r>
            <a:r>
              <a:rPr lang="en-US" dirty="0" err="1" smtClean="0"/>
              <a:t>klient</a:t>
            </a:r>
            <a:r>
              <a:rPr lang="en-US" dirty="0" smtClean="0"/>
              <a:t> login </a:t>
            </a:r>
            <a:r>
              <a:rPr lang="en-US" dirty="0" err="1" smtClean="0"/>
              <a:t>bo’lmagan</a:t>
            </a:r>
            <a:r>
              <a:rPr lang="en-US" dirty="0" smtClean="0"/>
              <a:t> </a:t>
            </a:r>
            <a:r>
              <a:rPr lang="en-US" dirty="0" err="1" smtClean="0"/>
              <a:t>bo’lsa</a:t>
            </a:r>
            <a:r>
              <a:rPr lang="en-US" dirty="0" smtClean="0"/>
              <a:t> register </a:t>
            </a:r>
            <a:r>
              <a:rPr lang="en-US" dirty="0" err="1" smtClean="0"/>
              <a:t>joyi</a:t>
            </a:r>
            <a:r>
              <a:rPr lang="en-US" dirty="0" smtClean="0"/>
              <a:t> </a:t>
            </a:r>
            <a:r>
              <a:rPr lang="en-US" dirty="0" err="1" smtClean="0"/>
              <a:t>ochiq</a:t>
            </a:r>
            <a:r>
              <a:rPr lang="en-US" dirty="0" smtClean="0"/>
              <a:t> </a:t>
            </a:r>
            <a:r>
              <a:rPr lang="en-US" dirty="0" err="1" smtClean="0"/>
              <a:t>bo’ladi.Formada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srochnostligini</a:t>
            </a:r>
            <a:r>
              <a:rPr lang="en-US" dirty="0" smtClean="0"/>
              <a:t> ham </a:t>
            </a:r>
            <a:r>
              <a:rPr lang="en-US" dirty="0" err="1" smtClean="0"/>
              <a:t>kiritib</a:t>
            </a:r>
            <a:r>
              <a:rPr lang="en-US" dirty="0" smtClean="0"/>
              <a:t> </a:t>
            </a:r>
            <a:r>
              <a:rPr lang="en-US" dirty="0" err="1" smtClean="0"/>
              <a:t>qoyiladi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832167"/>
            <a:ext cx="3080789" cy="23447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28" y="3832167"/>
            <a:ext cx="3055144" cy="2216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318" y="3832167"/>
            <a:ext cx="4006736" cy="22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ko’rinishi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Publikatsiya</a:t>
            </a:r>
            <a:r>
              <a:rPr lang="en-US" dirty="0" smtClean="0"/>
              <a:t> </a:t>
            </a:r>
            <a:r>
              <a:rPr lang="en-US" dirty="0" err="1" smtClean="0"/>
              <a:t>qilingan</a:t>
            </a:r>
            <a:r>
              <a:rPr lang="en-US" dirty="0" smtClean="0"/>
              <a:t> </a:t>
            </a:r>
            <a:r>
              <a:rPr lang="en-US" dirty="0" err="1" smtClean="0"/>
              <a:t>so’ng</a:t>
            </a:r>
            <a:r>
              <a:rPr lang="en-US" dirty="0" smtClean="0"/>
              <a:t> </a:t>
            </a:r>
            <a:r>
              <a:rPr lang="en-US" dirty="0" err="1" smtClean="0"/>
              <a:t>ko’rinishi:zayavka</a:t>
            </a:r>
            <a:r>
              <a:rPr lang="en-US" dirty="0" smtClean="0"/>
              <a:t> </a:t>
            </a:r>
            <a:r>
              <a:rPr lang="en-US" dirty="0" err="1" smtClean="0"/>
              <a:t>publikatsiya</a:t>
            </a:r>
            <a:r>
              <a:rPr lang="en-US" dirty="0" smtClean="0"/>
              <a:t> </a:t>
            </a:r>
            <a:r>
              <a:rPr lang="en-US" dirty="0" err="1" smtClean="0"/>
              <a:t>qilingandan</a:t>
            </a:r>
            <a:r>
              <a:rPr lang="en-US" dirty="0" smtClean="0"/>
              <a:t> </a:t>
            </a:r>
            <a:r>
              <a:rPr lang="en-US" dirty="0" err="1" smtClean="0"/>
              <a:t>so’ng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ro’yaxatiga</a:t>
            </a:r>
            <a:r>
              <a:rPr lang="en-US" dirty="0" smtClean="0"/>
              <a:t> </a:t>
            </a:r>
            <a:r>
              <a:rPr lang="en-US" dirty="0" err="1" smtClean="0"/>
              <a:t>tushadi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o’sha</a:t>
            </a:r>
            <a:r>
              <a:rPr lang="en-US" dirty="0" smtClean="0"/>
              <a:t> </a:t>
            </a:r>
            <a:r>
              <a:rPr lang="en-US" dirty="0" err="1" smtClean="0"/>
              <a:t>belgilangan</a:t>
            </a:r>
            <a:r>
              <a:rPr lang="en-US" dirty="0" smtClean="0"/>
              <a:t> joy </a:t>
            </a:r>
            <a:r>
              <a:rPr lang="en-US" dirty="0" err="1" smtClean="0"/>
              <a:t>atrofidagi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kategoriyasi</a:t>
            </a:r>
            <a:r>
              <a:rPr lang="en-US" dirty="0" smtClean="0"/>
              <a:t> </a:t>
            </a:r>
            <a:r>
              <a:rPr lang="en-US" dirty="0" err="1" smtClean="0"/>
              <a:t>togri</a:t>
            </a:r>
            <a:r>
              <a:rPr lang="en-US" dirty="0" smtClean="0"/>
              <a:t> </a:t>
            </a:r>
            <a:r>
              <a:rPr lang="en-US" dirty="0" err="1" smtClean="0"/>
              <a:t>kelgan</a:t>
            </a:r>
            <a:r>
              <a:rPr lang="en-US" dirty="0" smtClean="0"/>
              <a:t> </a:t>
            </a:r>
            <a:r>
              <a:rPr lang="en-US" dirty="0" err="1" smtClean="0"/>
              <a:t>bajaruvchilarga</a:t>
            </a:r>
            <a:r>
              <a:rPr lang="en-US" dirty="0" smtClean="0"/>
              <a:t> mobile </a:t>
            </a:r>
            <a:r>
              <a:rPr lang="en-US" dirty="0" err="1" smtClean="0"/>
              <a:t>applariga</a:t>
            </a:r>
            <a:r>
              <a:rPr lang="en-US" dirty="0" smtClean="0"/>
              <a:t> </a:t>
            </a:r>
            <a:r>
              <a:rPr lang="en-US" dirty="0" err="1" smtClean="0"/>
              <a:t>opavesheniya</a:t>
            </a:r>
            <a:r>
              <a:rPr lang="en-US" dirty="0" smtClean="0"/>
              <a:t> </a:t>
            </a:r>
            <a:r>
              <a:rPr lang="en-US" dirty="0" err="1" smtClean="0"/>
              <a:t>keladi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65" y="3358342"/>
            <a:ext cx="3657600" cy="29535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43" y="3358342"/>
            <a:ext cx="3773979" cy="27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qidirish</a:t>
            </a:r>
            <a:r>
              <a:rPr lang="en-US" dirty="0" smtClean="0"/>
              <a:t> </a:t>
            </a:r>
            <a:r>
              <a:rPr lang="en-US" dirty="0" err="1" smtClean="0"/>
              <a:t>oynasi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qidirish</a:t>
            </a:r>
            <a:r>
              <a:rPr lang="en-US" dirty="0" smtClean="0"/>
              <a:t> </a:t>
            </a:r>
            <a:r>
              <a:rPr lang="en-US" dirty="0" err="1" smtClean="0"/>
              <a:t>jarayonida</a:t>
            </a:r>
            <a:r>
              <a:rPr lang="en-US" dirty="0" smtClean="0"/>
              <a:t> </a:t>
            </a:r>
            <a:r>
              <a:rPr lang="en-US" dirty="0" err="1" smtClean="0"/>
              <a:t>so’zlarga,joyga,summasiga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tashqi,ichki</a:t>
            </a:r>
            <a:r>
              <a:rPr lang="en-US" dirty="0" smtClean="0"/>
              <a:t> </a:t>
            </a:r>
            <a:r>
              <a:rPr lang="en-US" dirty="0" err="1" smtClean="0"/>
              <a:t>kategoriyalar,bir</a:t>
            </a:r>
            <a:r>
              <a:rPr lang="en-US" dirty="0" smtClean="0"/>
              <a:t> </a:t>
            </a:r>
            <a:r>
              <a:rPr lang="en-US" dirty="0" err="1" smtClean="0"/>
              <a:t>marotabalik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vakansiya</a:t>
            </a:r>
            <a:r>
              <a:rPr lang="en-US" dirty="0" smtClean="0"/>
              <a:t> </a:t>
            </a:r>
            <a:r>
              <a:rPr lang="en-US" dirty="0" err="1" smtClean="0"/>
              <a:t>bo’yicha</a:t>
            </a:r>
            <a:r>
              <a:rPr lang="en-US" dirty="0" smtClean="0"/>
              <a:t> </a:t>
            </a:r>
            <a:r>
              <a:rPr lang="en-US" dirty="0" err="1" smtClean="0"/>
              <a:t>qidirish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filter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Zayavkalar</a:t>
            </a:r>
            <a:r>
              <a:rPr lang="en-US" dirty="0" smtClean="0"/>
              <a:t> sort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: </a:t>
            </a:r>
            <a:r>
              <a:rPr lang="en-US" dirty="0" err="1" smtClean="0"/>
              <a:t>publikatsiya</a:t>
            </a:r>
            <a:r>
              <a:rPr lang="en-US" dirty="0" smtClean="0"/>
              <a:t> </a:t>
            </a:r>
            <a:r>
              <a:rPr lang="en-US" dirty="0" err="1" smtClean="0"/>
              <a:t>sanasi,srochnost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udalyoniy</a:t>
            </a:r>
            <a:r>
              <a:rPr lang="en-US" dirty="0" smtClean="0"/>
              <a:t> </a:t>
            </a:r>
            <a:r>
              <a:rPr lang="en-US" dirty="0" err="1" smtClean="0"/>
              <a:t>bo’yicha</a:t>
            </a:r>
            <a:r>
              <a:rPr lang="en-US" dirty="0" smtClean="0"/>
              <a:t> </a:t>
            </a:r>
            <a:r>
              <a:rPr lang="en-US" dirty="0" err="1" smtClean="0"/>
              <a:t>bo’ladi</a:t>
            </a:r>
            <a:r>
              <a:rPr lang="en-US" dirty="0" smtClean="0"/>
              <a:t>. </a:t>
            </a:r>
            <a:r>
              <a:rPr lang="en-US" dirty="0" err="1" smtClean="0"/>
              <a:t>Kartada</a:t>
            </a:r>
            <a:r>
              <a:rPr lang="en-US" dirty="0" smtClean="0"/>
              <a:t> ham </a:t>
            </a:r>
            <a:r>
              <a:rPr lang="en-US" dirty="0" err="1" smtClean="0"/>
              <a:t>qayerda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vakansiya</a:t>
            </a:r>
            <a:r>
              <a:rPr lang="en-US" dirty="0" smtClean="0"/>
              <a:t> </a:t>
            </a:r>
            <a:r>
              <a:rPr lang="en-US" dirty="0" err="1" smtClean="0"/>
              <a:t>nechta</a:t>
            </a:r>
            <a:r>
              <a:rPr lang="en-US" dirty="0" smtClean="0"/>
              <a:t> </a:t>
            </a:r>
            <a:r>
              <a:rPr lang="en-US" dirty="0" err="1" smtClean="0"/>
              <a:t>borligini</a:t>
            </a:r>
            <a:r>
              <a:rPr lang="en-US" dirty="0" smtClean="0"/>
              <a:t> </a:t>
            </a:r>
            <a:r>
              <a:rPr lang="en-US" dirty="0" err="1" smtClean="0"/>
              <a:t>ko’rsatib</a:t>
            </a:r>
            <a:r>
              <a:rPr lang="en-US" dirty="0" smtClean="0"/>
              <a:t> </a:t>
            </a:r>
            <a:r>
              <a:rPr lang="en-US" dirty="0" err="1" smtClean="0"/>
              <a:t>turishi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77" y="4305993"/>
            <a:ext cx="3341716" cy="2005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34" y="4305993"/>
            <a:ext cx="3007822" cy="20059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956" y="4305993"/>
            <a:ext cx="3424844" cy="2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ko’rinish</a:t>
            </a:r>
            <a:r>
              <a:rPr lang="en-US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tepasida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nomi,qayerda</a:t>
            </a:r>
            <a:r>
              <a:rPr lang="en-US" dirty="0" smtClean="0"/>
              <a:t> </a:t>
            </a:r>
            <a:r>
              <a:rPr lang="en-US" dirty="0" err="1" smtClean="0"/>
              <a:t>ekanligini</a:t>
            </a:r>
            <a:r>
              <a:rPr lang="en-US" dirty="0" smtClean="0"/>
              <a:t> </a:t>
            </a:r>
            <a:r>
              <a:rPr lang="en-US" dirty="0" err="1" smtClean="0"/>
              <a:t>adres,qachon</a:t>
            </a:r>
            <a:r>
              <a:rPr lang="en-US" dirty="0" smtClean="0"/>
              <a:t> </a:t>
            </a:r>
            <a:r>
              <a:rPr lang="en-US" dirty="0" err="1" smtClean="0"/>
              <a:t>boshlash</a:t>
            </a:r>
            <a:r>
              <a:rPr lang="en-US" dirty="0" smtClean="0"/>
              <a:t> </a:t>
            </a:r>
            <a:r>
              <a:rPr lang="en-US" dirty="0" err="1" smtClean="0"/>
              <a:t>kerakligi,bajaruvchi</a:t>
            </a:r>
            <a:r>
              <a:rPr lang="en-US" dirty="0" smtClean="0"/>
              <a:t> </a:t>
            </a:r>
            <a:r>
              <a:rPr lang="en-US" dirty="0" err="1" smtClean="0"/>
              <a:t>tomonidan</a:t>
            </a:r>
            <a:r>
              <a:rPr lang="en-US" dirty="0" smtClean="0"/>
              <a:t> </a:t>
            </a:r>
            <a:r>
              <a:rPr lang="en-US" dirty="0" err="1" smtClean="0"/>
              <a:t>takliflar</a:t>
            </a:r>
            <a:r>
              <a:rPr lang="en-US" dirty="0" smtClean="0"/>
              <a:t> </a:t>
            </a:r>
            <a:r>
              <a:rPr lang="en-US" dirty="0" err="1" smtClean="0"/>
              <a:t>soni,srochnost,kim</a:t>
            </a:r>
            <a:r>
              <a:rPr lang="en-US" dirty="0" smtClean="0"/>
              <a:t> </a:t>
            </a:r>
            <a:r>
              <a:rPr lang="en-US" dirty="0" err="1" smtClean="0"/>
              <a:t>tomidan</a:t>
            </a:r>
            <a:r>
              <a:rPr lang="en-US" dirty="0" smtClean="0"/>
              <a:t> </a:t>
            </a:r>
            <a:r>
              <a:rPr lang="en-US" dirty="0" err="1" smtClean="0"/>
              <a:t>ochilgani</a:t>
            </a:r>
            <a:r>
              <a:rPr lang="en-US" dirty="0" smtClean="0"/>
              <a:t> </a:t>
            </a:r>
            <a:r>
              <a:rPr lang="en-US" dirty="0" err="1" smtClean="0"/>
              <a:t>zayavkani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puli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3017520"/>
            <a:ext cx="9010996" cy="3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ichki</a:t>
            </a:r>
            <a:r>
              <a:rPr lang="en-US" dirty="0" smtClean="0"/>
              <a:t> </a:t>
            </a:r>
            <a:r>
              <a:rPr lang="en-US" dirty="0" err="1" smtClean="0"/>
              <a:t>ko’rinish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nomi,uning</a:t>
            </a:r>
            <a:r>
              <a:rPr lang="en-US" dirty="0" smtClean="0"/>
              <a:t> </a:t>
            </a:r>
            <a:r>
              <a:rPr lang="en-US" dirty="0" err="1" smtClean="0"/>
              <a:t>summasi,zayavka</a:t>
            </a:r>
            <a:r>
              <a:rPr lang="en-US" dirty="0" smtClean="0"/>
              <a:t> </a:t>
            </a:r>
            <a:r>
              <a:rPr lang="en-US" dirty="0" err="1" smtClean="0"/>
              <a:t>statusi</a:t>
            </a:r>
            <a:r>
              <a:rPr lang="en-US" dirty="0" smtClean="0"/>
              <a:t>(</a:t>
            </a:r>
            <a:r>
              <a:rPr lang="en-US" dirty="0" err="1" smtClean="0"/>
              <a:t>ochiq,bajarilmoqda,tugallangan</a:t>
            </a:r>
            <a:r>
              <a:rPr lang="en-US" dirty="0" smtClean="0"/>
              <a:t>),</a:t>
            </a:r>
            <a:r>
              <a:rPr lang="en-US" dirty="0" err="1" smtClean="0"/>
              <a:t>nechta</a:t>
            </a:r>
            <a:r>
              <a:rPr lang="en-US" dirty="0" smtClean="0"/>
              <a:t> </a:t>
            </a:r>
            <a:r>
              <a:rPr lang="en-US" dirty="0" err="1" smtClean="0"/>
              <a:t>odam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zayavkani</a:t>
            </a:r>
            <a:r>
              <a:rPr lang="en-US" dirty="0" smtClean="0"/>
              <a:t> </a:t>
            </a:r>
            <a:r>
              <a:rPr lang="en-US" dirty="0" err="1" smtClean="0"/>
              <a:t>ko’rgani,qachon</a:t>
            </a:r>
            <a:r>
              <a:rPr lang="en-US" dirty="0" smtClean="0"/>
              <a:t> </a:t>
            </a:r>
            <a:r>
              <a:rPr lang="en-US" dirty="0" err="1" smtClean="0"/>
              <a:t>sazdat</a:t>
            </a:r>
            <a:r>
              <a:rPr lang="en-US" dirty="0" smtClean="0"/>
              <a:t> </a:t>
            </a:r>
            <a:r>
              <a:rPr lang="en-US" dirty="0" err="1" smtClean="0"/>
              <a:t>bo’lganligi,kategoriyasi,qachon</a:t>
            </a:r>
            <a:r>
              <a:rPr lang="en-US" dirty="0" smtClean="0"/>
              <a:t> </a:t>
            </a:r>
            <a:r>
              <a:rPr lang="en-US" dirty="0" err="1" smtClean="0"/>
              <a:t>boshlanishi,summasi,opisaniya,oplata</a:t>
            </a:r>
            <a:r>
              <a:rPr lang="en-US" dirty="0" smtClean="0"/>
              <a:t>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turlari</a:t>
            </a:r>
            <a:r>
              <a:rPr lang="en-US" dirty="0" smtClean="0"/>
              <a:t> (cash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plastikdan</a:t>
            </a:r>
            <a:r>
              <a:rPr lang="en-US" dirty="0" smtClean="0"/>
              <a:t> </a:t>
            </a:r>
            <a:r>
              <a:rPr lang="en-US" dirty="0" err="1" smtClean="0"/>
              <a:t>to’lash</a:t>
            </a:r>
            <a:r>
              <a:rPr lang="en-US" dirty="0" smtClean="0"/>
              <a:t>).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taklif</a:t>
            </a:r>
            <a:r>
              <a:rPr lang="en-US" dirty="0" smtClean="0"/>
              <a:t> </a:t>
            </a:r>
            <a:r>
              <a:rPr lang="en-US" dirty="0" err="1" smtClean="0"/>
              <a:t>berish</a:t>
            </a:r>
            <a:r>
              <a:rPr lang="en-US" dirty="0" smtClean="0"/>
              <a:t> </a:t>
            </a:r>
            <a:r>
              <a:rPr lang="en-US" dirty="0" err="1" smtClean="0"/>
              <a:t>tugmasi</a:t>
            </a:r>
            <a:r>
              <a:rPr lang="en-US" dirty="0" smtClean="0"/>
              <a:t> </a:t>
            </a:r>
            <a:r>
              <a:rPr lang="en-US" dirty="0" err="1" smtClean="0"/>
              <a:t>bo’ladi</a:t>
            </a:r>
            <a:r>
              <a:rPr lang="en-US" dirty="0" smtClean="0"/>
              <a:t>. U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o’z</a:t>
            </a:r>
            <a:r>
              <a:rPr lang="en-US" dirty="0" smtClean="0"/>
              <a:t> </a:t>
            </a:r>
            <a:r>
              <a:rPr lang="en-US" dirty="0" err="1" smtClean="0"/>
              <a:t>taklifini</a:t>
            </a:r>
            <a:r>
              <a:rPr lang="en-US" dirty="0" smtClean="0"/>
              <a:t>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beradi</a:t>
            </a:r>
            <a:r>
              <a:rPr lang="en-US" dirty="0" smtClean="0"/>
              <a:t>.</a:t>
            </a:r>
          </a:p>
          <a:p>
            <a:r>
              <a:rPr lang="en-US" dirty="0" smtClean="0"/>
              <a:t>Agar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taklif</a:t>
            </a:r>
            <a:r>
              <a:rPr lang="en-US" dirty="0" smtClean="0"/>
              <a:t> </a:t>
            </a:r>
            <a:r>
              <a:rPr lang="en-US" dirty="0" err="1" smtClean="0"/>
              <a:t>berish</a:t>
            </a:r>
            <a:r>
              <a:rPr lang="en-US" dirty="0" smtClean="0"/>
              <a:t> </a:t>
            </a:r>
            <a:r>
              <a:rPr lang="en-US" dirty="0" err="1" smtClean="0"/>
              <a:t>tugmasini</a:t>
            </a:r>
            <a:r>
              <a:rPr lang="en-US" dirty="0" smtClean="0"/>
              <a:t> </a:t>
            </a:r>
            <a:r>
              <a:rPr lang="en-US" dirty="0" err="1" smtClean="0"/>
              <a:t>bosganda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login </a:t>
            </a:r>
            <a:r>
              <a:rPr lang="en-US" dirty="0" err="1" smtClean="0"/>
              <a:t>bo’lmagan</a:t>
            </a:r>
            <a:r>
              <a:rPr lang="en-US" dirty="0" smtClean="0"/>
              <a:t> </a:t>
            </a:r>
            <a:r>
              <a:rPr lang="en-US" dirty="0" err="1" smtClean="0"/>
              <a:t>bo’lsa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formasi</a:t>
            </a:r>
            <a:r>
              <a:rPr lang="en-US" dirty="0" smtClean="0"/>
              <a:t> </a:t>
            </a:r>
            <a:r>
              <a:rPr lang="en-US" dirty="0" err="1" smtClean="0"/>
              <a:t>ochiladi.Va</a:t>
            </a:r>
            <a:r>
              <a:rPr lang="en-US" dirty="0" smtClean="0"/>
              <a:t> </a:t>
            </a:r>
            <a:r>
              <a:rPr lang="en-US" dirty="0" err="1" smtClean="0"/>
              <a:t>boshqatan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qilib</a:t>
            </a:r>
            <a:r>
              <a:rPr lang="en-US" dirty="0" smtClean="0"/>
              <a:t> </a:t>
            </a:r>
            <a:r>
              <a:rPr lang="en-US" dirty="0" err="1" smtClean="0"/>
              <a:t>qayta</a:t>
            </a:r>
            <a:r>
              <a:rPr lang="en-US" dirty="0" smtClean="0"/>
              <a:t> osha </a:t>
            </a:r>
            <a:r>
              <a:rPr lang="en-US" dirty="0" err="1" smtClean="0"/>
              <a:t>zayavkaga</a:t>
            </a:r>
            <a:r>
              <a:rPr lang="en-US" dirty="0" smtClean="0"/>
              <a:t> </a:t>
            </a:r>
            <a:r>
              <a:rPr lang="en-US" dirty="0" err="1" smtClean="0"/>
              <a:t>qaytariladi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573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ichki</a:t>
            </a:r>
            <a:r>
              <a:rPr lang="en-US" dirty="0" smtClean="0"/>
              <a:t> </a:t>
            </a:r>
            <a:r>
              <a:rPr lang="en-US" dirty="0" err="1" smtClean="0"/>
              <a:t>ko’rinish</a:t>
            </a:r>
            <a:r>
              <a:rPr lang="en-US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Bajuruvchi</a:t>
            </a:r>
            <a:r>
              <a:rPr lang="en-US" dirty="0" smtClean="0"/>
              <a:t> </a:t>
            </a:r>
            <a:r>
              <a:rPr lang="en-US" dirty="0" err="1" smtClean="0"/>
              <a:t>tomonidan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uchun</a:t>
            </a:r>
            <a:r>
              <a:rPr lang="en-US" dirty="0" smtClean="0"/>
              <a:t> </a:t>
            </a:r>
            <a:r>
              <a:rPr lang="en-US" dirty="0" err="1" smtClean="0"/>
              <a:t>taklif</a:t>
            </a:r>
            <a:r>
              <a:rPr lang="en-US" dirty="0" smtClean="0"/>
              <a:t> </a:t>
            </a:r>
            <a:r>
              <a:rPr lang="en-US" dirty="0" err="1" smtClean="0"/>
              <a:t>kiritish</a:t>
            </a:r>
            <a:r>
              <a:rPr lang="en-US" dirty="0" smtClean="0"/>
              <a:t> 2 </a:t>
            </a:r>
            <a:r>
              <a:rPr lang="en-US" dirty="0" err="1" smtClean="0"/>
              <a:t>xil</a:t>
            </a:r>
            <a:r>
              <a:rPr lang="en-US" dirty="0" smtClean="0"/>
              <a:t> </a:t>
            </a:r>
            <a:r>
              <a:rPr lang="en-US" dirty="0" err="1" smtClean="0"/>
              <a:t>boladi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o’z</a:t>
            </a:r>
            <a:r>
              <a:rPr lang="en-US" dirty="0" smtClean="0"/>
              <a:t> </a:t>
            </a:r>
            <a:r>
              <a:rPr lang="en-US" dirty="0" err="1" smtClean="0"/>
              <a:t>kantaktlarini</a:t>
            </a:r>
            <a:r>
              <a:rPr lang="en-US" dirty="0" smtClean="0"/>
              <a:t> </a:t>
            </a:r>
            <a:r>
              <a:rPr lang="en-US" dirty="0" err="1" smtClean="0"/>
              <a:t>zakazchikga</a:t>
            </a:r>
            <a:r>
              <a:rPr lang="en-US" dirty="0" smtClean="0"/>
              <a:t> </a:t>
            </a:r>
            <a:r>
              <a:rPr lang="en-US" dirty="0" err="1" smtClean="0"/>
              <a:t>jo’natadi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o’sha</a:t>
            </a:r>
            <a:r>
              <a:rPr lang="en-US" dirty="0" smtClean="0"/>
              <a:t> </a:t>
            </a:r>
            <a:r>
              <a:rPr lang="en-US" dirty="0" err="1" smtClean="0"/>
              <a:t>payt</a:t>
            </a:r>
            <a:r>
              <a:rPr lang="en-US" dirty="0" smtClean="0"/>
              <a:t> </a:t>
            </a:r>
            <a:r>
              <a:rPr lang="en-US" dirty="0" err="1" smtClean="0"/>
              <a:t>bajaruvchidan</a:t>
            </a:r>
            <a:r>
              <a:rPr lang="en-US" dirty="0" smtClean="0"/>
              <a:t> </a:t>
            </a:r>
            <a:r>
              <a:rPr lang="en-US" dirty="0" err="1" smtClean="0"/>
              <a:t>sayt</a:t>
            </a:r>
            <a:r>
              <a:rPr lang="en-US" dirty="0" smtClean="0"/>
              <a:t> </a:t>
            </a:r>
            <a:r>
              <a:rPr lang="en-US" dirty="0" err="1" smtClean="0"/>
              <a:t>uslugasi</a:t>
            </a:r>
            <a:r>
              <a:rPr lang="en-US" dirty="0" smtClean="0"/>
              <a:t> </a:t>
            </a:r>
            <a:r>
              <a:rPr lang="en-US" dirty="0" err="1" smtClean="0"/>
              <a:t>yechib</a:t>
            </a:r>
            <a:r>
              <a:rPr lang="en-US" dirty="0" smtClean="0"/>
              <a:t> </a:t>
            </a:r>
            <a:r>
              <a:rPr lang="en-US" dirty="0" err="1" smtClean="0"/>
              <a:t>olinadi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2-si </a:t>
            </a:r>
            <a:r>
              <a:rPr lang="en-US" dirty="0" err="1" smtClean="0"/>
              <a:t>taklif</a:t>
            </a:r>
            <a:r>
              <a:rPr lang="en-US" dirty="0" smtClean="0"/>
              <a:t> </a:t>
            </a:r>
            <a:r>
              <a:rPr lang="en-US" dirty="0" err="1" smtClean="0"/>
              <a:t>turi</a:t>
            </a:r>
            <a:r>
              <a:rPr lang="en-US" dirty="0" smtClean="0"/>
              <a:t>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o’z</a:t>
            </a:r>
            <a:r>
              <a:rPr lang="en-US" dirty="0" smtClean="0"/>
              <a:t> </a:t>
            </a:r>
            <a:r>
              <a:rPr lang="en-US" dirty="0" err="1" smtClean="0"/>
              <a:t>taklifini</a:t>
            </a:r>
            <a:r>
              <a:rPr lang="en-US" dirty="0" smtClean="0"/>
              <a:t> </a:t>
            </a:r>
            <a:r>
              <a:rPr lang="en-US" dirty="0" err="1" smtClean="0"/>
              <a:t>kiritadi</a:t>
            </a:r>
            <a:r>
              <a:rPr lang="en-US" dirty="0" smtClean="0"/>
              <a:t>(</a:t>
            </a:r>
            <a:r>
              <a:rPr lang="en-US" dirty="0" err="1" smtClean="0"/>
              <a:t>hich</a:t>
            </a:r>
            <a:r>
              <a:rPr lang="en-US" dirty="0" smtClean="0"/>
              <a:t> </a:t>
            </a:r>
            <a:r>
              <a:rPr lang="en-US" dirty="0" err="1" smtClean="0"/>
              <a:t>qande</a:t>
            </a:r>
            <a:r>
              <a:rPr lang="en-US" dirty="0" smtClean="0"/>
              <a:t> </a:t>
            </a:r>
            <a:r>
              <a:rPr lang="en-US" dirty="0" err="1" smtClean="0"/>
              <a:t>kantaksiz</a:t>
            </a:r>
            <a:r>
              <a:rPr lang="en-US" dirty="0" smtClean="0"/>
              <a:t>),agar </a:t>
            </a:r>
            <a:r>
              <a:rPr lang="en-US" dirty="0" err="1" smtClean="0"/>
              <a:t>zakazchik</a:t>
            </a:r>
            <a:r>
              <a:rPr lang="en-US" dirty="0" smtClean="0"/>
              <a:t> </a:t>
            </a:r>
            <a:r>
              <a:rPr lang="en-US" dirty="0" err="1" smtClean="0"/>
              <a:t>unga</a:t>
            </a:r>
            <a:r>
              <a:rPr lang="en-US" dirty="0" smtClean="0"/>
              <a:t> </a:t>
            </a:r>
            <a:r>
              <a:rPr lang="en-US" dirty="0" err="1" smtClean="0"/>
              <a:t>aloqaga</a:t>
            </a:r>
            <a:r>
              <a:rPr lang="en-US" dirty="0" smtClean="0"/>
              <a:t> </a:t>
            </a:r>
            <a:r>
              <a:rPr lang="en-US" dirty="0" err="1" smtClean="0"/>
              <a:t>chiqishdi</a:t>
            </a:r>
            <a:r>
              <a:rPr lang="en-US" dirty="0" smtClean="0"/>
              <a:t> </a:t>
            </a:r>
            <a:r>
              <a:rPr lang="en-US" dirty="0" err="1" smtClean="0"/>
              <a:t>xoxlab</a:t>
            </a:r>
            <a:r>
              <a:rPr lang="en-US" dirty="0" smtClean="0"/>
              <a:t> </a:t>
            </a:r>
            <a:r>
              <a:rPr lang="en-US" dirty="0" err="1" smtClean="0"/>
              <a:t>shu</a:t>
            </a:r>
            <a:r>
              <a:rPr lang="en-US" dirty="0" smtClean="0"/>
              <a:t> </a:t>
            </a:r>
            <a:r>
              <a:rPr lang="en-US" dirty="0" err="1" smtClean="0"/>
              <a:t>bajaruvchini</a:t>
            </a:r>
            <a:r>
              <a:rPr lang="en-US" dirty="0" smtClean="0"/>
              <a:t> </a:t>
            </a:r>
            <a:r>
              <a:rPr lang="en-US" dirty="0" err="1" smtClean="0"/>
              <a:t>tanlasa</a:t>
            </a:r>
            <a:r>
              <a:rPr lang="en-US" dirty="0" smtClean="0"/>
              <a:t> </a:t>
            </a:r>
            <a:r>
              <a:rPr lang="en-US" dirty="0" err="1" smtClean="0"/>
              <a:t>bajaruchi</a:t>
            </a:r>
            <a:r>
              <a:rPr lang="en-US" dirty="0" smtClean="0"/>
              <a:t> </a:t>
            </a:r>
            <a:r>
              <a:rPr lang="en-US" dirty="0" err="1" smtClean="0"/>
              <a:t>kantaktkari</a:t>
            </a:r>
            <a:r>
              <a:rPr lang="en-US" dirty="0" smtClean="0"/>
              <a:t> </a:t>
            </a:r>
            <a:r>
              <a:rPr lang="en-US" dirty="0" err="1" smtClean="0"/>
              <a:t>ochiladi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hisobidan</a:t>
            </a:r>
            <a:r>
              <a:rPr lang="en-US" dirty="0" smtClean="0"/>
              <a:t> </a:t>
            </a:r>
            <a:r>
              <a:rPr lang="en-US" dirty="0" err="1" smtClean="0"/>
              <a:t>usluga</a:t>
            </a:r>
            <a:r>
              <a:rPr lang="en-US" dirty="0" smtClean="0"/>
              <a:t> </a:t>
            </a:r>
            <a:r>
              <a:rPr lang="en-US" dirty="0" err="1" smtClean="0"/>
              <a:t>yechib</a:t>
            </a:r>
            <a:r>
              <a:rPr lang="en-US" dirty="0" smtClean="0"/>
              <a:t> </a:t>
            </a:r>
            <a:r>
              <a:rPr lang="en-US" dirty="0" err="1" smtClean="0"/>
              <a:t>olinadi</a:t>
            </a:r>
            <a:r>
              <a:rPr lang="en-US" dirty="0" smtClean="0"/>
              <a:t>(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usluge</a:t>
            </a:r>
            <a:r>
              <a:rPr lang="en-US" dirty="0" smtClean="0"/>
              <a:t> 1 </a:t>
            </a:r>
            <a:r>
              <a:rPr lang="en-US" dirty="0" err="1" smtClean="0"/>
              <a:t>chisidan</a:t>
            </a:r>
            <a:r>
              <a:rPr lang="en-US" dirty="0" smtClean="0"/>
              <a:t> </a:t>
            </a:r>
            <a:r>
              <a:rPr lang="en-US" dirty="0" err="1" smtClean="0"/>
              <a:t>koproq</a:t>
            </a:r>
            <a:r>
              <a:rPr lang="en-US" dirty="0" smtClean="0"/>
              <a:t> summa </a:t>
            </a:r>
            <a:r>
              <a:rPr lang="en-US" dirty="0" err="1" smtClean="0"/>
              <a:t>bo’ladi</a:t>
            </a:r>
            <a:r>
              <a:rPr lang="en-US" dirty="0" smtClean="0"/>
              <a:t>).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pastida</a:t>
            </a:r>
            <a:r>
              <a:rPr lang="en-US" dirty="0" smtClean="0"/>
              <a:t> </a:t>
            </a:r>
            <a:r>
              <a:rPr lang="en-US" dirty="0" err="1" smtClean="0"/>
              <a:t>o’xshash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ya’ni</a:t>
            </a:r>
            <a:r>
              <a:rPr lang="en-US" dirty="0" smtClean="0"/>
              <a:t> </a:t>
            </a:r>
            <a:r>
              <a:rPr lang="en-US" dirty="0" err="1" smtClean="0"/>
              <a:t>ushbu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xil</a:t>
            </a:r>
            <a:r>
              <a:rPr lang="en-US" dirty="0" smtClean="0"/>
              <a:t> </a:t>
            </a:r>
            <a:r>
              <a:rPr lang="en-US" dirty="0" err="1" smtClean="0"/>
              <a:t>kategoriyadagi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ro’yxati</a:t>
            </a:r>
            <a:r>
              <a:rPr lang="en-US" dirty="0" smtClean="0"/>
              <a:t> </a:t>
            </a:r>
            <a:r>
              <a:rPr lang="en-US" dirty="0" err="1" smtClean="0"/>
              <a:t>ko’rinadi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252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781" y="299258"/>
            <a:ext cx="3253328" cy="58361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09" y="365125"/>
            <a:ext cx="3682539" cy="57702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71" y="365125"/>
            <a:ext cx="4645429" cy="57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tomonidan</a:t>
            </a:r>
            <a:r>
              <a:rPr lang="en-US" dirty="0" smtClean="0"/>
              <a:t> </a:t>
            </a:r>
            <a:r>
              <a:rPr lang="en-US" dirty="0" err="1" smtClean="0"/>
              <a:t>taklif</a:t>
            </a:r>
            <a:r>
              <a:rPr lang="en-US" dirty="0" smtClean="0"/>
              <a:t> </a:t>
            </a:r>
            <a:r>
              <a:rPr lang="en-US" dirty="0" err="1" smtClean="0"/>
              <a:t>kiritish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1-turi: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o’z</a:t>
            </a:r>
            <a:r>
              <a:rPr lang="en-US" dirty="0" smtClean="0"/>
              <a:t> </a:t>
            </a:r>
            <a:r>
              <a:rPr lang="en-US" dirty="0" err="1" smtClean="0"/>
              <a:t>kantaktlarini</a:t>
            </a:r>
            <a:r>
              <a:rPr lang="en-US" dirty="0" smtClean="0"/>
              <a:t> </a:t>
            </a:r>
            <a:r>
              <a:rPr lang="en-US" dirty="0" err="1" smtClean="0"/>
              <a:t>zakazchikga</a:t>
            </a:r>
            <a:r>
              <a:rPr lang="en-US" dirty="0" smtClean="0"/>
              <a:t> </a:t>
            </a:r>
            <a:r>
              <a:rPr lang="en-US" dirty="0" err="1" smtClean="0"/>
              <a:t>yuboradi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286001"/>
            <a:ext cx="261937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hisobini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ro’yxatdan</a:t>
            </a:r>
            <a:r>
              <a:rPr lang="en-US" dirty="0" smtClean="0"/>
              <a:t> </a:t>
            </a:r>
            <a:r>
              <a:rPr lang="en-US" dirty="0" err="1" smtClean="0"/>
              <a:t>o’tkandan</a:t>
            </a:r>
            <a:r>
              <a:rPr lang="en-US" dirty="0" smtClean="0"/>
              <a:t> </a:t>
            </a:r>
            <a:r>
              <a:rPr lang="en-US" dirty="0" err="1" smtClean="0"/>
              <a:t>so’ng</a:t>
            </a:r>
            <a:r>
              <a:rPr lang="en-US" dirty="0" smtClean="0"/>
              <a:t> </a:t>
            </a:r>
            <a:r>
              <a:rPr lang="en-US" dirty="0" err="1" smtClean="0"/>
              <a:t>tepadagi</a:t>
            </a:r>
            <a:r>
              <a:rPr lang="en-US" dirty="0" smtClean="0"/>
              <a:t> </a:t>
            </a:r>
            <a:r>
              <a:rPr lang="en-US" dirty="0" err="1" smtClean="0"/>
              <a:t>hisob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r>
              <a:rPr lang="en-US" dirty="0" smtClean="0"/>
              <a:t> </a:t>
            </a:r>
            <a:r>
              <a:rPr lang="en-US" dirty="0" err="1" smtClean="0"/>
              <a:t>tugmasi</a:t>
            </a:r>
            <a:r>
              <a:rPr lang="en-US" dirty="0" smtClean="0"/>
              <a:t> </a:t>
            </a:r>
            <a:r>
              <a:rPr lang="en-US" dirty="0" err="1" smtClean="0"/>
              <a:t>paydo</a:t>
            </a:r>
            <a:r>
              <a:rPr lang="en-US" dirty="0" smtClean="0"/>
              <a:t> </a:t>
            </a:r>
            <a:r>
              <a:rPr lang="en-US" dirty="0" err="1" smtClean="0"/>
              <a:t>bo’ladi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Uni</a:t>
            </a:r>
            <a:r>
              <a:rPr lang="en-US" dirty="0" smtClean="0"/>
              <a:t> </a:t>
            </a:r>
            <a:r>
              <a:rPr lang="en-US" dirty="0" err="1" smtClean="0"/>
              <a:t>bosganda</a:t>
            </a:r>
            <a:r>
              <a:rPr lang="en-US" dirty="0" smtClean="0"/>
              <a:t> </a:t>
            </a:r>
            <a:r>
              <a:rPr lang="en-US" dirty="0" err="1" smtClean="0"/>
              <a:t>ekranda</a:t>
            </a:r>
            <a:r>
              <a:rPr lang="en-US" dirty="0" smtClean="0"/>
              <a:t> </a:t>
            </a:r>
            <a:r>
              <a:rPr lang="en-US" dirty="0" err="1" smtClean="0"/>
              <a:t>minimalniy</a:t>
            </a:r>
            <a:r>
              <a:rPr lang="en-US" dirty="0" smtClean="0"/>
              <a:t> </a:t>
            </a:r>
            <a:r>
              <a:rPr lang="en-US" dirty="0" err="1" smtClean="0"/>
              <a:t>hisobni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r>
              <a:rPr lang="en-US" dirty="0" smtClean="0"/>
              <a:t> </a:t>
            </a:r>
            <a:r>
              <a:rPr lang="en-US" dirty="0" err="1" smtClean="0"/>
              <a:t>summasi</a:t>
            </a:r>
            <a:r>
              <a:rPr lang="en-US" dirty="0" smtClean="0"/>
              <a:t> </a:t>
            </a:r>
            <a:r>
              <a:rPr lang="en-US" dirty="0" err="1" smtClean="0"/>
              <a:t>ko’rsatildi</a:t>
            </a:r>
            <a:r>
              <a:rPr lang="en-US" dirty="0" smtClean="0"/>
              <a:t> (</a:t>
            </a:r>
            <a:r>
              <a:rPr lang="en-US" dirty="0" err="1" smtClean="0"/>
              <a:t>ushbu</a:t>
            </a:r>
            <a:r>
              <a:rPr lang="en-US" dirty="0" smtClean="0"/>
              <a:t> </a:t>
            </a:r>
            <a:r>
              <a:rPr lang="en-US" dirty="0" err="1" smtClean="0"/>
              <a:t>summani</a:t>
            </a:r>
            <a:r>
              <a:rPr lang="en-US" dirty="0" smtClean="0"/>
              <a:t> admin </a:t>
            </a:r>
            <a:r>
              <a:rPr lang="en-US" dirty="0" err="1" smtClean="0"/>
              <a:t>chastda</a:t>
            </a:r>
            <a:r>
              <a:rPr lang="en-US" dirty="0" smtClean="0"/>
              <a:t> admin </a:t>
            </a:r>
            <a:r>
              <a:rPr lang="en-US" dirty="0" err="1" smtClean="0"/>
              <a:t>kiritish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kere</a:t>
            </a:r>
            <a:r>
              <a:rPr lang="en-US" dirty="0" smtClean="0"/>
              <a:t>).Summa </a:t>
            </a:r>
            <a:r>
              <a:rPr lang="en-US" dirty="0" err="1" smtClean="0"/>
              <a:t>kiritiladi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r>
              <a:rPr lang="en-US" dirty="0" smtClean="0"/>
              <a:t> </a:t>
            </a:r>
            <a:r>
              <a:rPr lang="en-US" dirty="0" err="1" smtClean="0"/>
              <a:t>degan</a:t>
            </a:r>
            <a:r>
              <a:rPr lang="en-US" dirty="0" smtClean="0"/>
              <a:t> </a:t>
            </a:r>
            <a:r>
              <a:rPr lang="en-US" dirty="0" err="1" smtClean="0"/>
              <a:t>tugma</a:t>
            </a:r>
            <a:r>
              <a:rPr lang="en-US" dirty="0" smtClean="0"/>
              <a:t> </a:t>
            </a:r>
            <a:r>
              <a:rPr lang="en-US" dirty="0" err="1" smtClean="0"/>
              <a:t>chiqadi</a:t>
            </a:r>
            <a:r>
              <a:rPr lang="en-US" dirty="0" smtClean="0"/>
              <a:t>. </a:t>
            </a:r>
            <a:r>
              <a:rPr lang="en-US" dirty="0" err="1" smtClean="0"/>
              <a:t>Va</a:t>
            </a:r>
            <a:r>
              <a:rPr lang="en-US" dirty="0" smtClean="0"/>
              <a:t> u </a:t>
            </a:r>
            <a:r>
              <a:rPr lang="en-US" dirty="0" err="1" smtClean="0"/>
              <a:t>yerdan</a:t>
            </a:r>
            <a:r>
              <a:rPr lang="en-US" dirty="0" smtClean="0"/>
              <a:t> </a:t>
            </a:r>
            <a:r>
              <a:rPr lang="en-US" dirty="0" err="1" smtClean="0"/>
              <a:t>plastik</a:t>
            </a:r>
            <a:r>
              <a:rPr lang="en-US" dirty="0" smtClean="0"/>
              <a:t> </a:t>
            </a:r>
            <a:r>
              <a:rPr lang="en-US" dirty="0" err="1" smtClean="0"/>
              <a:t>turini</a:t>
            </a:r>
            <a:r>
              <a:rPr lang="en-US" dirty="0" smtClean="0"/>
              <a:t> </a:t>
            </a:r>
            <a:r>
              <a:rPr lang="en-US" dirty="0" err="1" smtClean="0"/>
              <a:t>tanlab</a:t>
            </a:r>
            <a:r>
              <a:rPr lang="en-US" dirty="0" smtClean="0"/>
              <a:t> plastic </a:t>
            </a:r>
            <a:r>
              <a:rPr lang="en-US" dirty="0" err="1" smtClean="0"/>
              <a:t>ma’lumotlar</a:t>
            </a:r>
            <a:r>
              <a:rPr lang="en-US" dirty="0" smtClean="0"/>
              <a:t> </a:t>
            </a:r>
            <a:r>
              <a:rPr lang="en-US" dirty="0" err="1" smtClean="0"/>
              <a:t>kiritiladi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to’lov</a:t>
            </a:r>
            <a:r>
              <a:rPr lang="en-US" dirty="0" smtClean="0"/>
              <a:t> </a:t>
            </a:r>
            <a:r>
              <a:rPr lang="en-US" dirty="0" err="1" smtClean="0"/>
              <a:t>qilinadi</a:t>
            </a:r>
            <a:r>
              <a:rPr lang="en-US" dirty="0" smtClean="0"/>
              <a:t>. Bu </a:t>
            </a:r>
            <a:r>
              <a:rPr lang="en-US" dirty="0" err="1" smtClean="0"/>
              <a:t>to’lov</a:t>
            </a:r>
            <a:r>
              <a:rPr lang="en-US" dirty="0" smtClean="0"/>
              <a:t> </a:t>
            </a:r>
            <a:r>
              <a:rPr lang="en-US" dirty="0" err="1" smtClean="0"/>
              <a:t>bajaruvchining</a:t>
            </a:r>
            <a:r>
              <a:rPr lang="en-US" dirty="0" smtClean="0"/>
              <a:t> </a:t>
            </a:r>
            <a:r>
              <a:rPr lang="en-US" dirty="0" err="1" smtClean="0"/>
              <a:t>unikalniy</a:t>
            </a:r>
            <a:r>
              <a:rPr lang="en-US" dirty="0" smtClean="0"/>
              <a:t> </a:t>
            </a:r>
            <a:r>
              <a:rPr lang="en-US" dirty="0" err="1" smtClean="0"/>
              <a:t>nomeriga</a:t>
            </a:r>
            <a:r>
              <a:rPr lang="en-US" dirty="0" smtClean="0"/>
              <a:t> </a:t>
            </a:r>
            <a:r>
              <a:rPr lang="en-US" dirty="0" err="1" smtClean="0"/>
              <a:t>tushadi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keyinchalik</a:t>
            </a:r>
            <a:r>
              <a:rPr lang="en-US" dirty="0" smtClean="0"/>
              <a:t> </a:t>
            </a:r>
            <a:r>
              <a:rPr lang="en-US" dirty="0" err="1" smtClean="0"/>
              <a:t>ushbu</a:t>
            </a:r>
            <a:r>
              <a:rPr lang="en-US" dirty="0" smtClean="0"/>
              <a:t> </a:t>
            </a:r>
            <a:r>
              <a:rPr lang="en-US" dirty="0" err="1" smtClean="0"/>
              <a:t>unikalga</a:t>
            </a:r>
            <a:r>
              <a:rPr lang="en-US" dirty="0" smtClean="0"/>
              <a:t> </a:t>
            </a:r>
            <a:r>
              <a:rPr lang="en-US" dirty="0" err="1" smtClean="0"/>
              <a:t>nisbatan</a:t>
            </a:r>
            <a:r>
              <a:rPr lang="en-US" dirty="0" smtClean="0"/>
              <a:t> </a:t>
            </a:r>
            <a:r>
              <a:rPr lang="en-US" dirty="0" err="1" smtClean="0"/>
              <a:t>uslugalar</a:t>
            </a:r>
            <a:r>
              <a:rPr lang="en-US" dirty="0" smtClean="0"/>
              <a:t> </a:t>
            </a:r>
            <a:r>
              <a:rPr lang="en-US" dirty="0" err="1" smtClean="0"/>
              <a:t>yechib</a:t>
            </a:r>
            <a:r>
              <a:rPr lang="en-US" dirty="0" smtClean="0"/>
              <a:t> </a:t>
            </a:r>
            <a:r>
              <a:rPr lang="en-US" dirty="0" err="1" smtClean="0"/>
              <a:t>olinadi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Paynet,click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ozini</a:t>
            </a:r>
            <a:r>
              <a:rPr lang="en-US" dirty="0" smtClean="0"/>
              <a:t> </a:t>
            </a:r>
            <a:r>
              <a:rPr lang="en-US" dirty="0" err="1" smtClean="0"/>
              <a:t>unikaliga</a:t>
            </a:r>
            <a:r>
              <a:rPr lang="en-US" dirty="0" smtClean="0"/>
              <a:t> </a:t>
            </a:r>
            <a:r>
              <a:rPr lang="en-US" dirty="0" err="1" smtClean="0"/>
              <a:t>hisobini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14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Umumiy</a:t>
            </a:r>
            <a:r>
              <a:rPr lang="en-US" dirty="0" smtClean="0"/>
              <a:t> </a:t>
            </a:r>
            <a:r>
              <a:rPr lang="en-US" dirty="0" err="1" smtClean="0"/>
              <a:t>ma’lumotlar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Sayt</a:t>
            </a:r>
            <a:r>
              <a:rPr lang="en-US" dirty="0" smtClean="0"/>
              <a:t> </a:t>
            </a:r>
            <a:r>
              <a:rPr lang="en-US" dirty="0" err="1" smtClean="0"/>
              <a:t>admin,klient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applardan</a:t>
            </a:r>
            <a:r>
              <a:rPr lang="en-US" dirty="0" smtClean="0"/>
              <a:t> </a:t>
            </a:r>
            <a:r>
              <a:rPr lang="en-US" dirty="0" err="1" smtClean="0"/>
              <a:t>tashkil</a:t>
            </a:r>
            <a:r>
              <a:rPr lang="en-US" dirty="0" smtClean="0"/>
              <a:t> </a:t>
            </a:r>
            <a:r>
              <a:rPr lang="en-US" dirty="0" err="1" smtClean="0"/>
              <a:t>topgan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Sayt</a:t>
            </a:r>
            <a:r>
              <a:rPr lang="en-US" dirty="0" smtClean="0"/>
              <a:t> 2 </a:t>
            </a:r>
            <a:r>
              <a:rPr lang="en-US" dirty="0" err="1" smtClean="0"/>
              <a:t>xil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korinishida</a:t>
            </a:r>
            <a:r>
              <a:rPr lang="en-US" dirty="0" smtClean="0"/>
              <a:t> </a:t>
            </a:r>
            <a:r>
              <a:rPr lang="en-US" dirty="0" err="1" smtClean="0"/>
              <a:t>boladi</a:t>
            </a:r>
            <a:r>
              <a:rPr lang="en-US" dirty="0" smtClean="0"/>
              <a:t>: </a:t>
            </a:r>
            <a:r>
              <a:rPr lang="en-US" dirty="0" err="1" smtClean="0"/>
              <a:t>o’zbek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rus</a:t>
            </a:r>
            <a:r>
              <a:rPr lang="en-US" dirty="0" smtClean="0"/>
              <a:t> </a:t>
            </a:r>
            <a:r>
              <a:rPr lang="en-US" dirty="0" err="1" smtClean="0"/>
              <a:t>tillaridi</a:t>
            </a:r>
            <a:r>
              <a:rPr lang="en-US" dirty="0" smtClean="0"/>
              <a:t>. Admin </a:t>
            </a:r>
            <a:r>
              <a:rPr lang="en-US" dirty="0" err="1" smtClean="0"/>
              <a:t>tomonidan</a:t>
            </a:r>
            <a:r>
              <a:rPr lang="en-US" dirty="0" smtClean="0"/>
              <a:t> </a:t>
            </a:r>
            <a:r>
              <a:rPr lang="en-US" dirty="0" err="1" smtClean="0"/>
              <a:t>yangil</a:t>
            </a:r>
            <a:r>
              <a:rPr lang="en-US" dirty="0" smtClean="0"/>
              <a:t> </a:t>
            </a:r>
            <a:r>
              <a:rPr lang="en-US" dirty="0" err="1" smtClean="0"/>
              <a:t>qo’shilgan</a:t>
            </a:r>
            <a:r>
              <a:rPr lang="en-US" dirty="0" smtClean="0"/>
              <a:t> </a:t>
            </a:r>
            <a:r>
              <a:rPr lang="en-US" dirty="0" err="1" smtClean="0"/>
              <a:t>narsa</a:t>
            </a:r>
            <a:r>
              <a:rPr lang="en-US" dirty="0" smtClean="0"/>
              <a:t> 2 ta </a:t>
            </a:r>
            <a:r>
              <a:rPr lang="en-US" dirty="0" err="1" smtClean="0"/>
              <a:t>tilda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Saytning</a:t>
            </a:r>
            <a:r>
              <a:rPr lang="en-US" dirty="0" smtClean="0"/>
              <a:t> </a:t>
            </a:r>
            <a:r>
              <a:rPr lang="en-US" dirty="0" err="1" smtClean="0"/>
              <a:t>vazifasi</a:t>
            </a:r>
            <a:r>
              <a:rPr lang="en-US" dirty="0" smtClean="0"/>
              <a:t>: </a:t>
            </a:r>
            <a:r>
              <a:rPr lang="en-US" dirty="0" err="1" smtClean="0"/>
              <a:t>bajaruvchilar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zakazchiklarni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birlarini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ishlarini</a:t>
            </a:r>
            <a:r>
              <a:rPr lang="en-US" dirty="0" smtClean="0"/>
              <a:t> </a:t>
            </a:r>
            <a:r>
              <a:rPr lang="en-US" dirty="0" err="1" smtClean="0"/>
              <a:t>bitirish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Saytga</a:t>
            </a:r>
            <a:r>
              <a:rPr lang="en-US" dirty="0" smtClean="0"/>
              <a:t> login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kirish</a:t>
            </a:r>
            <a:r>
              <a:rPr lang="en-US" dirty="0" smtClean="0"/>
              <a:t> </a:t>
            </a:r>
            <a:r>
              <a:rPr lang="en-US" dirty="0" err="1" smtClean="0"/>
              <a:t>shart</a:t>
            </a:r>
            <a:r>
              <a:rPr lang="en-US" dirty="0" smtClean="0"/>
              <a:t> </a:t>
            </a:r>
            <a:r>
              <a:rPr lang="en-US" dirty="0" err="1" smtClean="0"/>
              <a:t>emas</a:t>
            </a:r>
            <a:r>
              <a:rPr lang="en-US" dirty="0" smtClean="0"/>
              <a:t>: </a:t>
            </a:r>
            <a:r>
              <a:rPr lang="en-US" dirty="0" err="1" smtClean="0"/>
              <a:t>zakazchik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sazdat</a:t>
            </a:r>
            <a:r>
              <a:rPr lang="en-US" dirty="0" smtClean="0"/>
              <a:t>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oxirida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zakaz</a:t>
            </a:r>
            <a:r>
              <a:rPr lang="en-US" dirty="0" smtClean="0"/>
              <a:t> </a:t>
            </a:r>
            <a:r>
              <a:rPr lang="en-US" dirty="0" err="1" smtClean="0"/>
              <a:t>qabul</a:t>
            </a:r>
            <a:r>
              <a:rPr lang="en-US" dirty="0" smtClean="0"/>
              <a:t> </a:t>
            </a:r>
            <a:r>
              <a:rPr lang="en-US" dirty="0" err="1" smtClean="0"/>
              <a:t>qilyotkanda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bo’lishi</a:t>
            </a:r>
            <a:r>
              <a:rPr lang="en-US" dirty="0" smtClean="0"/>
              <a:t> </a:t>
            </a:r>
            <a:r>
              <a:rPr lang="en-US" dirty="0" err="1" smtClean="0"/>
              <a:t>mumkin</a:t>
            </a:r>
            <a:r>
              <a:rPr lang="en-US" dirty="0" smtClean="0"/>
              <a:t>. </a:t>
            </a:r>
            <a:r>
              <a:rPr lang="en-US" dirty="0" err="1" smtClean="0"/>
              <a:t>Ungacha</a:t>
            </a:r>
            <a:r>
              <a:rPr lang="en-US" dirty="0" smtClean="0"/>
              <a:t> </a:t>
            </a:r>
            <a:r>
              <a:rPr lang="en-US" dirty="0" err="1" smtClean="0"/>
              <a:t>klientlar</a:t>
            </a:r>
            <a:r>
              <a:rPr lang="en-US" dirty="0" smtClean="0"/>
              <a:t> </a:t>
            </a:r>
            <a:r>
              <a:rPr lang="en-US" dirty="0" err="1" smtClean="0"/>
              <a:t>barcha</a:t>
            </a:r>
            <a:r>
              <a:rPr lang="en-US" dirty="0" smtClean="0"/>
              <a:t> </a:t>
            </a:r>
            <a:r>
              <a:rPr lang="en-US" dirty="0" err="1" smtClean="0"/>
              <a:t>narsani</a:t>
            </a:r>
            <a:r>
              <a:rPr lang="en-US" dirty="0" smtClean="0"/>
              <a:t> </a:t>
            </a:r>
            <a:r>
              <a:rPr lang="en-US" dirty="0" err="1" smtClean="0"/>
              <a:t>korib</a:t>
            </a:r>
            <a:r>
              <a:rPr lang="en-US" dirty="0" smtClean="0"/>
              <a:t> </a:t>
            </a:r>
            <a:r>
              <a:rPr lang="en-US" dirty="0" err="1" smtClean="0"/>
              <a:t>turish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bo’ladi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15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Hisob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867" y="1468177"/>
            <a:ext cx="2912534" cy="4351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7" y="1468177"/>
            <a:ext cx="2243666" cy="43513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13" y="1468176"/>
            <a:ext cx="2199487" cy="43513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695" y="1468176"/>
            <a:ext cx="276383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9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Klient</a:t>
            </a:r>
            <a:r>
              <a:rPr lang="en-US" dirty="0" smtClean="0"/>
              <a:t> Dashboard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6457" y="1825624"/>
            <a:ext cx="10374285" cy="4824557"/>
          </a:xfrm>
        </p:spPr>
        <p:txBody>
          <a:bodyPr/>
          <a:lstStyle/>
          <a:p>
            <a:r>
              <a:rPr lang="en-US" dirty="0" err="1" smtClean="0"/>
              <a:t>Umumiy</a:t>
            </a:r>
            <a:r>
              <a:rPr lang="en-US" dirty="0" smtClean="0"/>
              <a:t> </a:t>
            </a:r>
            <a:r>
              <a:rPr lang="en-US" dirty="0" err="1" smtClean="0"/>
              <a:t>korinish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" y="2410691"/>
            <a:ext cx="10124902" cy="40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Kategoriyalar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Kategoriyalar</a:t>
            </a:r>
            <a:r>
              <a:rPr lang="en-US" dirty="0" smtClean="0"/>
              <a:t> </a:t>
            </a:r>
            <a:r>
              <a:rPr lang="en-US" dirty="0" err="1" smtClean="0"/>
              <a:t>umumiy</a:t>
            </a:r>
            <a:r>
              <a:rPr lang="en-US" dirty="0" smtClean="0"/>
              <a:t> </a:t>
            </a:r>
            <a:r>
              <a:rPr lang="en-US" dirty="0" err="1" smtClean="0"/>
              <a:t>korinishi.Har</a:t>
            </a:r>
            <a:r>
              <a:rPr lang="en-US" dirty="0" smtClean="0"/>
              <a:t> </a:t>
            </a:r>
            <a:r>
              <a:rPr lang="en-US" dirty="0" err="1" smtClean="0"/>
              <a:t>bitasini</a:t>
            </a:r>
            <a:r>
              <a:rPr lang="en-US" dirty="0" smtClean="0"/>
              <a:t> </a:t>
            </a:r>
            <a:r>
              <a:rPr lang="en-US" dirty="0" err="1" smtClean="0"/>
              <a:t>bosilganda</a:t>
            </a:r>
            <a:r>
              <a:rPr lang="en-US" dirty="0" smtClean="0"/>
              <a:t> </a:t>
            </a:r>
            <a:r>
              <a:rPr lang="en-US" dirty="0" err="1" smtClean="0"/>
              <a:t>ichida</a:t>
            </a:r>
            <a:r>
              <a:rPr lang="en-US" dirty="0"/>
              <a:t> </a:t>
            </a:r>
            <a:r>
              <a:rPr lang="en-US" dirty="0" err="1" smtClean="0"/>
              <a:t>ichki</a:t>
            </a:r>
            <a:r>
              <a:rPr lang="en-US" dirty="0" smtClean="0"/>
              <a:t> </a:t>
            </a:r>
            <a:r>
              <a:rPr lang="en-US" dirty="0" err="1" smtClean="0"/>
              <a:t>kategoriyalar</a:t>
            </a:r>
            <a:r>
              <a:rPr lang="en-US" dirty="0" smtClean="0"/>
              <a:t> </a:t>
            </a:r>
            <a:r>
              <a:rPr lang="en-US" dirty="0" err="1" smtClean="0"/>
              <a:t>chiqadi</a:t>
            </a:r>
            <a:r>
              <a:rPr lang="en-US" dirty="0" smtClean="0"/>
              <a:t>.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29" y="2618508"/>
            <a:ext cx="10289771" cy="3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Instruksiya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Kategoriyalardan</a:t>
            </a:r>
            <a:r>
              <a:rPr lang="en-US" dirty="0" smtClean="0"/>
              <a:t> </a:t>
            </a:r>
            <a:r>
              <a:rPr lang="en-US" dirty="0" err="1" smtClean="0"/>
              <a:t>so’ng</a:t>
            </a:r>
            <a:r>
              <a:rPr lang="en-US" dirty="0" smtClean="0"/>
              <a:t> </a:t>
            </a:r>
            <a:r>
              <a:rPr lang="en-US" dirty="0" err="1" smtClean="0"/>
              <a:t>instruksiya</a:t>
            </a:r>
            <a:r>
              <a:rPr lang="en-US" dirty="0" smtClean="0"/>
              <a:t> </a:t>
            </a:r>
            <a:r>
              <a:rPr lang="en-US" dirty="0" err="1" smtClean="0"/>
              <a:t>joylashadi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24" y="2385753"/>
            <a:ext cx="4886498" cy="36136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32" y="2385753"/>
            <a:ext cx="5127567" cy="36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4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Yangiliklar</a:t>
            </a:r>
            <a:r>
              <a:rPr lang="en-US" dirty="0" smtClean="0"/>
              <a:t> </a:t>
            </a:r>
            <a:r>
              <a:rPr lang="en-US" dirty="0" err="1" smtClean="0"/>
              <a:t>bo’limi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yerdan</a:t>
            </a:r>
            <a:r>
              <a:rPr lang="en-US" dirty="0" smtClean="0"/>
              <a:t> </a:t>
            </a:r>
            <a:r>
              <a:rPr lang="en-US" dirty="0" err="1" smtClean="0"/>
              <a:t>saytdagi</a:t>
            </a:r>
            <a:r>
              <a:rPr lang="en-US" dirty="0" smtClean="0"/>
              <a:t> </a:t>
            </a:r>
            <a:r>
              <a:rPr lang="en-US" dirty="0" err="1" smtClean="0"/>
              <a:t>yangiliklar</a:t>
            </a:r>
            <a:r>
              <a:rPr lang="en-US" dirty="0" smtClean="0"/>
              <a:t> </a:t>
            </a:r>
            <a:r>
              <a:rPr lang="en-US" dirty="0" err="1" smtClean="0"/>
              <a:t>yoritib</a:t>
            </a:r>
            <a:r>
              <a:rPr lang="en-US" dirty="0" smtClean="0"/>
              <a:t> </a:t>
            </a:r>
            <a:r>
              <a:rPr lang="en-US" dirty="0" err="1" smtClean="0"/>
              <a:t>boriladi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8880"/>
            <a:ext cx="7998229" cy="37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3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Dashboarda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ro’yxati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yerda</a:t>
            </a:r>
            <a:r>
              <a:rPr lang="en-US" dirty="0" smtClean="0"/>
              <a:t> </a:t>
            </a:r>
            <a:r>
              <a:rPr lang="en-US" dirty="0" err="1" smtClean="0"/>
              <a:t>hozirda</a:t>
            </a:r>
            <a:r>
              <a:rPr lang="en-US" dirty="0" smtClean="0"/>
              <a:t> </a:t>
            </a:r>
            <a:r>
              <a:rPr lang="en-US" dirty="0" err="1" smtClean="0"/>
              <a:t>yaratilayotkan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royxati</a:t>
            </a:r>
            <a:r>
              <a:rPr lang="en-US" dirty="0" smtClean="0"/>
              <a:t> </a:t>
            </a:r>
            <a:r>
              <a:rPr lang="en-US" dirty="0" err="1" smtClean="0"/>
              <a:t>boladi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doim</a:t>
            </a:r>
            <a:r>
              <a:rPr lang="en-US" dirty="0" smtClean="0"/>
              <a:t> </a:t>
            </a:r>
            <a:r>
              <a:rPr lang="en-US" dirty="0" err="1" smtClean="0"/>
              <a:t>ro’yxat</a:t>
            </a:r>
            <a:r>
              <a:rPr lang="en-US" dirty="0" smtClean="0"/>
              <a:t> </a:t>
            </a:r>
            <a:r>
              <a:rPr lang="en-US" dirty="0" err="1" smtClean="0"/>
              <a:t>yangilanib</a:t>
            </a:r>
            <a:r>
              <a:rPr lang="en-US" dirty="0" smtClean="0"/>
              <a:t> </a:t>
            </a:r>
            <a:r>
              <a:rPr lang="en-US" dirty="0" err="1" smtClean="0"/>
              <a:t>turadi.Pokazat</a:t>
            </a:r>
            <a:r>
              <a:rPr lang="en-US" dirty="0" smtClean="0"/>
              <a:t> </a:t>
            </a:r>
            <a:r>
              <a:rPr lang="en-US" dirty="0" err="1" smtClean="0"/>
              <a:t>bosilganda</a:t>
            </a:r>
            <a:r>
              <a:rPr lang="en-US" dirty="0" smtClean="0"/>
              <a:t> </a:t>
            </a:r>
            <a:r>
              <a:rPr lang="en-US" dirty="0" err="1" smtClean="0"/>
              <a:t>barcha</a:t>
            </a:r>
            <a:r>
              <a:rPr lang="en-US" dirty="0" smtClean="0"/>
              <a:t> </a:t>
            </a:r>
            <a:r>
              <a:rPr lang="en-US" dirty="0" err="1" smtClean="0"/>
              <a:t>zayavkalar</a:t>
            </a:r>
            <a:r>
              <a:rPr lang="en-US" dirty="0" smtClean="0"/>
              <a:t> </a:t>
            </a:r>
            <a:r>
              <a:rPr lang="en-US" dirty="0" err="1" smtClean="0"/>
              <a:t>chiqadi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54299"/>
            <a:ext cx="3501044" cy="32893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245" y="2784764"/>
            <a:ext cx="3848791" cy="31588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530" y="2654299"/>
            <a:ext cx="3365269" cy="3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Klientlar</a:t>
            </a:r>
            <a:r>
              <a:rPr lang="en-US" dirty="0" smtClean="0"/>
              <a:t> </a:t>
            </a:r>
            <a:r>
              <a:rPr lang="en-US" dirty="0" err="1" smtClean="0"/>
              <a:t>Registratsiyasi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Registratsiya</a:t>
            </a:r>
            <a:r>
              <a:rPr lang="en-US" dirty="0" smtClean="0"/>
              <a:t>: </a:t>
            </a:r>
            <a:r>
              <a:rPr lang="en-US" dirty="0" err="1" smtClean="0"/>
              <a:t>registrasiyada</a:t>
            </a:r>
            <a:r>
              <a:rPr lang="en-US" dirty="0" smtClean="0"/>
              <a:t> </a:t>
            </a:r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nomerini</a:t>
            </a:r>
            <a:r>
              <a:rPr lang="en-US" dirty="0" smtClean="0"/>
              <a:t> </a:t>
            </a:r>
            <a:r>
              <a:rPr lang="en-US" dirty="0" err="1" smtClean="0"/>
              <a:t>kiritib</a:t>
            </a:r>
            <a:r>
              <a:rPr lang="en-US" dirty="0" smtClean="0"/>
              <a:t> </a:t>
            </a:r>
            <a:r>
              <a:rPr lang="en-US" dirty="0" err="1" smtClean="0"/>
              <a:t>registratsiya</a:t>
            </a:r>
            <a:r>
              <a:rPr lang="en-US" dirty="0" smtClean="0"/>
              <a:t> </a:t>
            </a:r>
            <a:r>
              <a:rPr lang="en-US" dirty="0" err="1" smtClean="0"/>
              <a:t>bo’ladi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telefonga</a:t>
            </a:r>
            <a:r>
              <a:rPr lang="en-US" dirty="0" smtClean="0"/>
              <a:t> </a:t>
            </a:r>
            <a:r>
              <a:rPr lang="en-US" dirty="0" err="1" smtClean="0"/>
              <a:t>sms</a:t>
            </a:r>
            <a:r>
              <a:rPr lang="en-US" dirty="0" smtClean="0"/>
              <a:t> </a:t>
            </a:r>
            <a:r>
              <a:rPr lang="en-US" dirty="0" err="1" smtClean="0"/>
              <a:t>habar</a:t>
            </a:r>
            <a:r>
              <a:rPr lang="en-US" dirty="0" smtClean="0"/>
              <a:t> </a:t>
            </a:r>
            <a:r>
              <a:rPr lang="en-US" dirty="0" err="1" smtClean="0"/>
              <a:t>keladi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sayt</a:t>
            </a:r>
            <a:r>
              <a:rPr lang="en-US" dirty="0" smtClean="0"/>
              <a:t> u </a:t>
            </a:r>
            <a:r>
              <a:rPr lang="en-US" dirty="0" err="1" smtClean="0"/>
              <a:t>kodni</a:t>
            </a:r>
            <a:r>
              <a:rPr lang="en-US" dirty="0" smtClean="0"/>
              <a:t> </a:t>
            </a:r>
            <a:r>
              <a:rPr lang="en-US" dirty="0" err="1" smtClean="0"/>
              <a:t>kiritsa</a:t>
            </a:r>
            <a:r>
              <a:rPr lang="en-US" dirty="0" smtClean="0"/>
              <a:t> </a:t>
            </a:r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qilinadi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unga</a:t>
            </a:r>
            <a:r>
              <a:rPr lang="en-US" dirty="0" smtClean="0"/>
              <a:t> </a:t>
            </a:r>
            <a:r>
              <a:rPr lang="en-US" dirty="0" err="1" smtClean="0"/>
              <a:t>unikalniy</a:t>
            </a:r>
            <a:r>
              <a:rPr lang="en-US" dirty="0" smtClean="0"/>
              <a:t> </a:t>
            </a:r>
            <a:r>
              <a:rPr lang="en-US" dirty="0" err="1" smtClean="0"/>
              <a:t>nomer</a:t>
            </a:r>
            <a:r>
              <a:rPr lang="en-US" dirty="0" smtClean="0"/>
              <a:t> Sistema </a:t>
            </a:r>
            <a:r>
              <a:rPr lang="en-US" dirty="0" err="1" smtClean="0"/>
              <a:t>tomonidan</a:t>
            </a:r>
            <a:r>
              <a:rPr lang="en-US" dirty="0" smtClean="0"/>
              <a:t> </a:t>
            </a:r>
            <a:r>
              <a:rPr lang="en-US" dirty="0" err="1" smtClean="0"/>
              <a:t>beriladi.Reg</a:t>
            </a:r>
            <a:r>
              <a:rPr lang="en-US" dirty="0" smtClean="0"/>
              <a:t>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uchun</a:t>
            </a:r>
            <a:r>
              <a:rPr lang="en-US" dirty="0" smtClean="0"/>
              <a:t> </a:t>
            </a:r>
            <a:r>
              <a:rPr lang="en-US" dirty="0" err="1" smtClean="0"/>
              <a:t>pochta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ham </a:t>
            </a:r>
            <a:r>
              <a:rPr lang="en-US" dirty="0" err="1" smtClean="0"/>
              <a:t>imkoniyat</a:t>
            </a:r>
            <a:r>
              <a:rPr lang="en-US" dirty="0" smtClean="0"/>
              <a:t> </a:t>
            </a:r>
            <a:r>
              <a:rPr lang="en-US" dirty="0" err="1" smtClean="0"/>
              <a:t>qo’shiladi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padverdeniya</a:t>
            </a:r>
            <a:r>
              <a:rPr lang="en-US" dirty="0" smtClean="0"/>
              <a:t> </a:t>
            </a:r>
            <a:r>
              <a:rPr lang="en-US" dirty="0" err="1" smtClean="0"/>
              <a:t>pochtaga</a:t>
            </a:r>
            <a:r>
              <a:rPr lang="en-US" dirty="0" smtClean="0"/>
              <a:t> </a:t>
            </a:r>
            <a:r>
              <a:rPr lang="en-US" dirty="0" err="1" smtClean="0"/>
              <a:t>keladi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shu</a:t>
            </a:r>
            <a:r>
              <a:rPr lang="en-US" dirty="0" smtClean="0"/>
              <a:t> </a:t>
            </a:r>
            <a:r>
              <a:rPr lang="en-US" dirty="0" err="1" smtClean="0"/>
              <a:t>nomerdi</a:t>
            </a:r>
            <a:r>
              <a:rPr lang="en-US" dirty="0" smtClean="0"/>
              <a:t> </a:t>
            </a:r>
            <a:r>
              <a:rPr lang="en-US" dirty="0" err="1" smtClean="0"/>
              <a:t>padverdit</a:t>
            </a:r>
            <a:r>
              <a:rPr lang="en-US" dirty="0" smtClean="0"/>
              <a:t> </a:t>
            </a:r>
            <a:r>
              <a:rPr lang="en-US" dirty="0" err="1" smtClean="0"/>
              <a:t>degan</a:t>
            </a:r>
            <a:r>
              <a:rPr lang="en-US" dirty="0" smtClean="0"/>
              <a:t> </a:t>
            </a:r>
            <a:r>
              <a:rPr lang="en-US" dirty="0" err="1" smtClean="0"/>
              <a:t>joyiga</a:t>
            </a:r>
            <a:r>
              <a:rPr lang="en-US" dirty="0" smtClean="0"/>
              <a:t> </a:t>
            </a:r>
            <a:r>
              <a:rPr lang="en-US" dirty="0" err="1" smtClean="0"/>
              <a:t>qoyib</a:t>
            </a:r>
            <a:r>
              <a:rPr lang="en-US" dirty="0" smtClean="0"/>
              <a:t>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err="1" smtClean="0"/>
              <a:t>boladi.Password</a:t>
            </a:r>
            <a:r>
              <a:rPr lang="en-US" dirty="0" smtClean="0"/>
              <a:t> ham </a:t>
            </a:r>
            <a:r>
              <a:rPr lang="en-US" dirty="0" err="1" smtClean="0"/>
              <a:t>klientni</a:t>
            </a:r>
            <a:r>
              <a:rPr lang="en-US" dirty="0" smtClean="0"/>
              <a:t> </a:t>
            </a:r>
            <a:r>
              <a:rPr lang="en-US" dirty="0" err="1" smtClean="0"/>
              <a:t>o’zi</a:t>
            </a:r>
            <a:r>
              <a:rPr lang="en-US" dirty="0" smtClean="0"/>
              <a:t> </a:t>
            </a:r>
            <a:r>
              <a:rPr lang="en-US" dirty="0" err="1" smtClean="0"/>
              <a:t>kiritadi</a:t>
            </a:r>
            <a:r>
              <a:rPr lang="en-US" dirty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nomeri,parolini</a:t>
            </a:r>
            <a:r>
              <a:rPr lang="en-US" dirty="0" smtClean="0"/>
              <a:t> </a:t>
            </a:r>
            <a:r>
              <a:rPr lang="en-US" dirty="0" err="1" smtClean="0"/>
              <a:t>ozgartirish</a:t>
            </a:r>
            <a:r>
              <a:rPr lang="en-US" dirty="0" smtClean="0"/>
              <a:t> </a:t>
            </a:r>
            <a:r>
              <a:rPr lang="en-US" dirty="0" err="1" smtClean="0"/>
              <a:t>imkoniyati</a:t>
            </a:r>
            <a:r>
              <a:rPr lang="en-US" dirty="0" smtClean="0"/>
              <a:t> </a:t>
            </a:r>
            <a:r>
              <a:rPr lang="en-US" dirty="0" err="1" smtClean="0"/>
              <a:t>bolishi</a:t>
            </a:r>
            <a:r>
              <a:rPr lang="en-US" dirty="0" smtClean="0"/>
              <a:t> </a:t>
            </a:r>
            <a:r>
              <a:rPr lang="en-US" dirty="0" err="1" smtClean="0"/>
              <a:t>kerak</a:t>
            </a:r>
            <a:r>
              <a:rPr lang="en-US" dirty="0" smtClean="0"/>
              <a:t>. </a:t>
            </a:r>
            <a:r>
              <a:rPr lang="en-US" dirty="0" err="1" smtClean="0"/>
              <a:t>Ismini</a:t>
            </a:r>
            <a:r>
              <a:rPr lang="en-US" dirty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qayerlik</a:t>
            </a:r>
            <a:r>
              <a:rPr lang="en-US" dirty="0" smtClean="0"/>
              <a:t> </a:t>
            </a:r>
            <a:r>
              <a:rPr lang="en-US" dirty="0" err="1" smtClean="0"/>
              <a:t>ekanligini</a:t>
            </a:r>
            <a:r>
              <a:rPr lang="en-US" dirty="0" smtClean="0"/>
              <a:t> </a:t>
            </a:r>
            <a:r>
              <a:rPr lang="en-US" dirty="0" err="1" smtClean="0"/>
              <a:t>geolakatisya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topish</a:t>
            </a:r>
            <a:r>
              <a:rPr lang="en-US" dirty="0" smtClean="0"/>
              <a:t> </a:t>
            </a:r>
            <a:r>
              <a:rPr lang="en-US" dirty="0" err="1" smtClean="0"/>
              <a:t>kere</a:t>
            </a:r>
            <a:r>
              <a:rPr lang="en-US" dirty="0" smtClean="0"/>
              <a:t>.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zakazchik</a:t>
            </a:r>
            <a:r>
              <a:rPr lang="en-US" dirty="0" smtClean="0"/>
              <a:t> </a:t>
            </a:r>
            <a:r>
              <a:rPr lang="en-US" dirty="0" err="1" smtClean="0"/>
              <a:t>ekanligini</a:t>
            </a:r>
            <a:r>
              <a:rPr lang="en-US" dirty="0" smtClean="0"/>
              <a:t> </a:t>
            </a:r>
            <a:r>
              <a:rPr lang="en-US" dirty="0" err="1" smtClean="0"/>
              <a:t>tanlaydi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bajaruvchi</a:t>
            </a:r>
            <a:r>
              <a:rPr lang="en-US" dirty="0" smtClean="0"/>
              <a:t> </a:t>
            </a:r>
            <a:r>
              <a:rPr lang="en-US" dirty="0" err="1" smtClean="0"/>
              <a:t>bo’lsa</a:t>
            </a:r>
            <a:r>
              <a:rPr lang="en-US" dirty="0" smtClean="0"/>
              <a:t> </a:t>
            </a:r>
            <a:r>
              <a:rPr lang="en-US" dirty="0" err="1" smtClean="0"/>
              <a:t>qaysi</a:t>
            </a:r>
            <a:r>
              <a:rPr lang="en-US" dirty="0" smtClean="0"/>
              <a:t> </a:t>
            </a:r>
            <a:r>
              <a:rPr lang="en-US" dirty="0" err="1" smtClean="0"/>
              <a:t>kategoriyalar</a:t>
            </a:r>
            <a:r>
              <a:rPr lang="en-US" dirty="0" smtClean="0"/>
              <a:t> </a:t>
            </a:r>
            <a:r>
              <a:rPr lang="en-US" dirty="0" err="1" smtClean="0"/>
              <a:t>boyicha</a:t>
            </a:r>
            <a:r>
              <a:rPr lang="en-US" dirty="0"/>
              <a:t> </a:t>
            </a:r>
            <a:r>
              <a:rPr lang="en-US" dirty="0" err="1" smtClean="0"/>
              <a:t>ishlashini</a:t>
            </a:r>
            <a:r>
              <a:rPr lang="en-US" dirty="0" smtClean="0"/>
              <a:t> </a:t>
            </a:r>
            <a:r>
              <a:rPr lang="en-US" dirty="0" err="1" smtClean="0"/>
              <a:t>tanlab</a:t>
            </a:r>
            <a:r>
              <a:rPr lang="en-US" dirty="0" smtClean="0"/>
              <a:t> </a:t>
            </a:r>
            <a:r>
              <a:rPr lang="en-US" dirty="0" err="1" smtClean="0"/>
              <a:t>qo’yadi.Bu</a:t>
            </a:r>
            <a:r>
              <a:rPr lang="en-US" dirty="0" smtClean="0"/>
              <a:t> </a:t>
            </a:r>
            <a:r>
              <a:rPr lang="en-US" dirty="0" err="1" smtClean="0"/>
              <a:t>narsa</a:t>
            </a:r>
            <a:r>
              <a:rPr lang="en-US" dirty="0" smtClean="0"/>
              <a:t> </a:t>
            </a:r>
            <a:r>
              <a:rPr lang="en-US" dirty="0" err="1" smtClean="0"/>
              <a:t>unga</a:t>
            </a:r>
            <a:r>
              <a:rPr lang="en-US" dirty="0" smtClean="0"/>
              <a:t> </a:t>
            </a:r>
            <a:r>
              <a:rPr lang="en-US" dirty="0" err="1" smtClean="0"/>
              <a:t>zayavka</a:t>
            </a:r>
            <a:r>
              <a:rPr lang="en-US" dirty="0" smtClean="0"/>
              <a:t> </a:t>
            </a:r>
            <a:r>
              <a:rPr lang="en-US" dirty="0" err="1" smtClean="0"/>
              <a:t>turi</a:t>
            </a:r>
            <a:r>
              <a:rPr lang="en-US" dirty="0" smtClean="0"/>
              <a:t> </a:t>
            </a:r>
            <a:r>
              <a:rPr lang="en-US" dirty="0" err="1" smtClean="0"/>
              <a:t>kelishida</a:t>
            </a:r>
            <a:r>
              <a:rPr lang="en-US" dirty="0" smtClean="0"/>
              <a:t> </a:t>
            </a:r>
            <a:r>
              <a:rPr lang="en-US" dirty="0" err="1" smtClean="0"/>
              <a:t>ta’sir</a:t>
            </a:r>
            <a:r>
              <a:rPr lang="en-US" dirty="0" smtClean="0"/>
              <a:t> </a:t>
            </a:r>
            <a:r>
              <a:rPr lang="en-US" dirty="0" err="1" smtClean="0"/>
              <a:t>qiladi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07" y="6176963"/>
            <a:ext cx="3034146" cy="4399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75" y="6076604"/>
            <a:ext cx="2542309" cy="6400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974" y="5968537"/>
            <a:ext cx="2753418" cy="6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3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Klient</a:t>
            </a:r>
            <a:r>
              <a:rPr lang="en-US" dirty="0" smtClean="0"/>
              <a:t> Login.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pochtasi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nomeri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</a:t>
            </a:r>
            <a:r>
              <a:rPr lang="en-US" dirty="0" err="1" smtClean="0"/>
              <a:t>parolini</a:t>
            </a:r>
            <a:r>
              <a:rPr lang="en-US" dirty="0" smtClean="0"/>
              <a:t> </a:t>
            </a:r>
            <a:r>
              <a:rPr lang="en-US" dirty="0" err="1" smtClean="0"/>
              <a:t>to’ldirish</a:t>
            </a:r>
            <a:r>
              <a:rPr lang="en-US" dirty="0" smtClean="0"/>
              <a:t> </a:t>
            </a:r>
            <a:r>
              <a:rPr lang="en-US" dirty="0" err="1" smtClean="0"/>
              <a:t>orqali</a:t>
            </a:r>
            <a:r>
              <a:rPr lang="en-US" dirty="0" smtClean="0"/>
              <a:t> login </a:t>
            </a:r>
            <a:r>
              <a:rPr lang="en-US" dirty="0" err="1" smtClean="0"/>
              <a:t>bo’ladi</a:t>
            </a:r>
            <a:r>
              <a:rPr lang="en-US" dirty="0" smtClean="0"/>
              <a:t>. Agar </a:t>
            </a:r>
            <a:r>
              <a:rPr lang="en-US" dirty="0" err="1" smtClean="0"/>
              <a:t>parolni</a:t>
            </a:r>
            <a:r>
              <a:rPr lang="en-US" dirty="0" smtClean="0"/>
              <a:t> </a:t>
            </a:r>
            <a:r>
              <a:rPr lang="en-US" dirty="0" err="1" smtClean="0"/>
              <a:t>esdan</a:t>
            </a:r>
            <a:r>
              <a:rPr lang="en-US" dirty="0" smtClean="0"/>
              <a:t> </a:t>
            </a:r>
            <a:r>
              <a:rPr lang="en-US" dirty="0" err="1" smtClean="0"/>
              <a:t>chiqarib</a:t>
            </a:r>
            <a:r>
              <a:rPr lang="en-US" dirty="0" smtClean="0"/>
              <a:t> </a:t>
            </a:r>
            <a:r>
              <a:rPr lang="en-US" dirty="0" err="1" smtClean="0"/>
              <a:t>qo’ysa</a:t>
            </a:r>
            <a:r>
              <a:rPr lang="en-US" dirty="0" smtClean="0"/>
              <a:t>, </a:t>
            </a:r>
            <a:r>
              <a:rPr lang="en-US" dirty="0" err="1" smtClean="0"/>
              <a:t>pochta</a:t>
            </a:r>
            <a:r>
              <a:rPr lang="en-US" dirty="0" smtClean="0"/>
              <a:t> </a:t>
            </a:r>
            <a:r>
              <a:rPr lang="en-US" dirty="0" err="1" smtClean="0"/>
              <a:t>yoki</a:t>
            </a:r>
            <a:r>
              <a:rPr lang="en-US" dirty="0" smtClean="0"/>
              <a:t> </a:t>
            </a:r>
            <a:r>
              <a:rPr lang="en-US" dirty="0" err="1" smtClean="0"/>
              <a:t>nomerini</a:t>
            </a:r>
            <a:r>
              <a:rPr lang="en-US" dirty="0" smtClean="0"/>
              <a:t> </a:t>
            </a:r>
            <a:r>
              <a:rPr lang="en-US" dirty="0" err="1" smtClean="0"/>
              <a:t>kiritib</a:t>
            </a:r>
            <a:r>
              <a:rPr lang="en-US" dirty="0" smtClean="0"/>
              <a:t> </a:t>
            </a:r>
            <a:r>
              <a:rPr lang="en-US" dirty="0" err="1" smtClean="0"/>
              <a:t>podverdeniya</a:t>
            </a:r>
            <a:r>
              <a:rPr lang="en-US" dirty="0" smtClean="0"/>
              <a:t> </a:t>
            </a:r>
            <a:r>
              <a:rPr lang="en-US" dirty="0" err="1" smtClean="0"/>
              <a:t>kodi</a:t>
            </a:r>
            <a:r>
              <a:rPr lang="en-US" dirty="0" smtClean="0"/>
              <a:t> </a:t>
            </a:r>
            <a:r>
              <a:rPr lang="en-US" dirty="0" err="1" smtClean="0"/>
              <a:t>keladi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uni</a:t>
            </a:r>
            <a:r>
              <a:rPr lang="en-US" dirty="0" smtClean="0"/>
              <a:t> </a:t>
            </a:r>
            <a:r>
              <a:rPr lang="en-US" dirty="0" err="1" smtClean="0"/>
              <a:t>kiritib</a:t>
            </a:r>
            <a:r>
              <a:rPr lang="en-US" dirty="0" smtClean="0"/>
              <a:t> </a:t>
            </a:r>
            <a:r>
              <a:rPr lang="en-US" dirty="0" err="1" smtClean="0"/>
              <a:t>boshqatan</a:t>
            </a:r>
            <a:r>
              <a:rPr lang="en-US" dirty="0" smtClean="0"/>
              <a:t> </a:t>
            </a:r>
            <a:r>
              <a:rPr lang="en-US" dirty="0" err="1" smtClean="0"/>
              <a:t>parol</a:t>
            </a:r>
            <a:r>
              <a:rPr lang="en-US" dirty="0" smtClean="0"/>
              <a:t> </a:t>
            </a:r>
            <a:r>
              <a:rPr lang="en-US" dirty="0" err="1" smtClean="0"/>
              <a:t>kiritadi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4" y="3557847"/>
            <a:ext cx="4946072" cy="26191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3568700"/>
            <a:ext cx="4362796" cy="26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62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667</Words>
  <Application>Microsoft Office PowerPoint</Application>
  <PresentationFormat>Широкоэкранный</PresentationFormat>
  <Paragraphs>45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Sayt haqida ma’lumotlar.</vt:lpstr>
      <vt:lpstr>Umumiy ma’lumotlar.</vt:lpstr>
      <vt:lpstr>Klient Dashboard</vt:lpstr>
      <vt:lpstr>Kategoriyalar</vt:lpstr>
      <vt:lpstr>Instruksiya</vt:lpstr>
      <vt:lpstr>Yangiliklar bo’limi</vt:lpstr>
      <vt:lpstr>Dashboarda Zayavkalar ro’yxati.</vt:lpstr>
      <vt:lpstr>Klientlar Registratsiyasi.</vt:lpstr>
      <vt:lpstr>Klient Login.</vt:lpstr>
      <vt:lpstr>Zayavka yaratish (web)</vt:lpstr>
      <vt:lpstr>Zayavka yaratish formasi.</vt:lpstr>
      <vt:lpstr>Zayavka ko’rinishi</vt:lpstr>
      <vt:lpstr>Zayavka qidirish oynasi.</vt:lpstr>
      <vt:lpstr>Zayavka ko’rinish 2</vt:lpstr>
      <vt:lpstr>Zayavka ichki ko’rinish</vt:lpstr>
      <vt:lpstr>Zayavka ichki ko’rinish 2</vt:lpstr>
      <vt:lpstr>Презентация PowerPoint</vt:lpstr>
      <vt:lpstr>Bajaruvchi tomonidan taklif kiritish</vt:lpstr>
      <vt:lpstr>Bajaruvchi hisobini to’ldirish</vt:lpstr>
      <vt:lpstr>Hisob to’ldirish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Sayt haqida ma’lumotlar.</dc:title>
  <dc:creator>Жураев Акбаржон Акмалжон угли</dc:creator>
  <cp:lastModifiedBy>Жураев Акбаржон Акмалжон угли</cp:lastModifiedBy>
  <cp:revision>33</cp:revision>
  <dcterms:created xsi:type="dcterms:W3CDTF">2021-08-31T06:27:56Z</dcterms:created>
  <dcterms:modified xsi:type="dcterms:W3CDTF">2021-08-31T13:53:38Z</dcterms:modified>
</cp:coreProperties>
</file>